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268" r:id="rId3"/>
    <p:sldId id="271" r:id="rId4"/>
    <p:sldId id="272" r:id="rId5"/>
    <p:sldId id="274" r:id="rId6"/>
    <p:sldId id="269" r:id="rId7"/>
    <p:sldId id="270" r:id="rId8"/>
    <p:sldId id="275" r:id="rId9"/>
    <p:sldId id="276" r:id="rId10"/>
    <p:sldId id="277" r:id="rId11"/>
    <p:sldId id="257" r:id="rId12"/>
    <p:sldId id="259" r:id="rId13"/>
    <p:sldId id="258" r:id="rId14"/>
    <p:sldId id="263" r:id="rId15"/>
    <p:sldId id="261" r:id="rId16"/>
    <p:sldId id="260" r:id="rId17"/>
    <p:sldId id="262" r:id="rId18"/>
    <p:sldId id="264" r:id="rId19"/>
    <p:sldId id="265" r:id="rId20"/>
    <p:sldId id="273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4" d="100"/>
          <a:sy n="84" d="100"/>
        </p:scale>
        <p:origin x="53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mucsrvfs01\formblatt\75-Umwelt-%20u.%20Natursch\7530-Projekte%20&amp;%20Themenschwerpunkte\Mangfallgebiet\Skitourenstation\2019_Auswertung\Auswertung_LVS_Checkboxen_Taubenstei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mucsrvfs01\formblatt\75-Umwelt-%20u.%20Natursch\7530-Projekte%20&amp;%20Themenschwerpunkte\Mangfallgebiet\Skitourenstation\2019_Auswertung\Auswertung_LVS_Checkboxen_Taubenstein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Nutzung nach Tagen</a:t>
            </a:r>
            <a:r>
              <a:rPr lang="en-US" baseline="0"/>
              <a:t> - count_selected (LVS-Geräte &amp; Infrarot)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1"/>
          <c:tx>
            <c:strRef>
              <c:f>all_Date!$E$1</c:f>
              <c:strCache>
                <c:ptCount val="1"/>
                <c:pt idx="0">
                  <c:v>count_beacon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0"/>
          <c:cat>
            <c:numRef>
              <c:f>all_Date!$B$2:$B$115</c:f>
              <c:numCache>
                <c:formatCode>m/d/yyyy</c:formatCode>
                <c:ptCount val="114"/>
                <c:pt idx="0">
                  <c:v>43455</c:v>
                </c:pt>
                <c:pt idx="1">
                  <c:v>43456</c:v>
                </c:pt>
                <c:pt idx="2">
                  <c:v>43457</c:v>
                </c:pt>
                <c:pt idx="3">
                  <c:v>43458</c:v>
                </c:pt>
                <c:pt idx="4">
                  <c:v>43459</c:v>
                </c:pt>
                <c:pt idx="5">
                  <c:v>43460</c:v>
                </c:pt>
                <c:pt idx="6">
                  <c:v>43461</c:v>
                </c:pt>
                <c:pt idx="7">
                  <c:v>43462</c:v>
                </c:pt>
                <c:pt idx="8">
                  <c:v>43463</c:v>
                </c:pt>
                <c:pt idx="9">
                  <c:v>43464</c:v>
                </c:pt>
                <c:pt idx="10">
                  <c:v>43465</c:v>
                </c:pt>
                <c:pt idx="11">
                  <c:v>43466</c:v>
                </c:pt>
                <c:pt idx="12">
                  <c:v>43467</c:v>
                </c:pt>
                <c:pt idx="13">
                  <c:v>43468</c:v>
                </c:pt>
                <c:pt idx="14">
                  <c:v>43469</c:v>
                </c:pt>
                <c:pt idx="15">
                  <c:v>43470</c:v>
                </c:pt>
                <c:pt idx="16">
                  <c:v>43471</c:v>
                </c:pt>
                <c:pt idx="17">
                  <c:v>43472</c:v>
                </c:pt>
                <c:pt idx="18">
                  <c:v>43473</c:v>
                </c:pt>
                <c:pt idx="19">
                  <c:v>43474</c:v>
                </c:pt>
                <c:pt idx="20">
                  <c:v>43475</c:v>
                </c:pt>
                <c:pt idx="21">
                  <c:v>43476</c:v>
                </c:pt>
                <c:pt idx="22">
                  <c:v>43477</c:v>
                </c:pt>
                <c:pt idx="23">
                  <c:v>43478</c:v>
                </c:pt>
                <c:pt idx="24">
                  <c:v>43479</c:v>
                </c:pt>
                <c:pt idx="25">
                  <c:v>43480</c:v>
                </c:pt>
                <c:pt idx="26">
                  <c:v>43481</c:v>
                </c:pt>
                <c:pt idx="27">
                  <c:v>43482</c:v>
                </c:pt>
                <c:pt idx="28">
                  <c:v>43483</c:v>
                </c:pt>
                <c:pt idx="29">
                  <c:v>43484</c:v>
                </c:pt>
                <c:pt idx="30">
                  <c:v>43485</c:v>
                </c:pt>
                <c:pt idx="31">
                  <c:v>43486</c:v>
                </c:pt>
                <c:pt idx="32">
                  <c:v>43487</c:v>
                </c:pt>
                <c:pt idx="33">
                  <c:v>43488</c:v>
                </c:pt>
                <c:pt idx="34">
                  <c:v>43489</c:v>
                </c:pt>
                <c:pt idx="35">
                  <c:v>43490</c:v>
                </c:pt>
                <c:pt idx="36">
                  <c:v>43491</c:v>
                </c:pt>
                <c:pt idx="37">
                  <c:v>43492</c:v>
                </c:pt>
                <c:pt idx="38">
                  <c:v>43493</c:v>
                </c:pt>
                <c:pt idx="39">
                  <c:v>43494</c:v>
                </c:pt>
                <c:pt idx="40">
                  <c:v>43495</c:v>
                </c:pt>
                <c:pt idx="41">
                  <c:v>43496</c:v>
                </c:pt>
                <c:pt idx="42">
                  <c:v>43497</c:v>
                </c:pt>
                <c:pt idx="43">
                  <c:v>43498</c:v>
                </c:pt>
                <c:pt idx="44">
                  <c:v>43499</c:v>
                </c:pt>
                <c:pt idx="45">
                  <c:v>43500</c:v>
                </c:pt>
                <c:pt idx="46">
                  <c:v>43501</c:v>
                </c:pt>
                <c:pt idx="47">
                  <c:v>43502</c:v>
                </c:pt>
                <c:pt idx="48">
                  <c:v>43503</c:v>
                </c:pt>
                <c:pt idx="49">
                  <c:v>43504</c:v>
                </c:pt>
                <c:pt idx="50">
                  <c:v>43505</c:v>
                </c:pt>
                <c:pt idx="51">
                  <c:v>43506</c:v>
                </c:pt>
                <c:pt idx="52">
                  <c:v>43507</c:v>
                </c:pt>
                <c:pt idx="53">
                  <c:v>43508</c:v>
                </c:pt>
                <c:pt idx="54">
                  <c:v>43509</c:v>
                </c:pt>
                <c:pt idx="55">
                  <c:v>43510</c:v>
                </c:pt>
                <c:pt idx="56">
                  <c:v>43511</c:v>
                </c:pt>
                <c:pt idx="57">
                  <c:v>43512</c:v>
                </c:pt>
                <c:pt idx="58">
                  <c:v>43513</c:v>
                </c:pt>
                <c:pt idx="59">
                  <c:v>43514</c:v>
                </c:pt>
                <c:pt idx="60">
                  <c:v>43515</c:v>
                </c:pt>
                <c:pt idx="61">
                  <c:v>43516</c:v>
                </c:pt>
                <c:pt idx="62">
                  <c:v>43517</c:v>
                </c:pt>
                <c:pt idx="63">
                  <c:v>43518</c:v>
                </c:pt>
                <c:pt idx="64">
                  <c:v>43519</c:v>
                </c:pt>
                <c:pt idx="65">
                  <c:v>43520</c:v>
                </c:pt>
                <c:pt idx="66">
                  <c:v>43521</c:v>
                </c:pt>
                <c:pt idx="67">
                  <c:v>43522</c:v>
                </c:pt>
                <c:pt idx="68">
                  <c:v>43523</c:v>
                </c:pt>
                <c:pt idx="69">
                  <c:v>43524</c:v>
                </c:pt>
                <c:pt idx="70">
                  <c:v>43525</c:v>
                </c:pt>
                <c:pt idx="71">
                  <c:v>43526</c:v>
                </c:pt>
                <c:pt idx="72">
                  <c:v>43527</c:v>
                </c:pt>
                <c:pt idx="73">
                  <c:v>43528</c:v>
                </c:pt>
                <c:pt idx="74">
                  <c:v>43529</c:v>
                </c:pt>
                <c:pt idx="75">
                  <c:v>43530</c:v>
                </c:pt>
                <c:pt idx="76">
                  <c:v>43531</c:v>
                </c:pt>
                <c:pt idx="77">
                  <c:v>43532</c:v>
                </c:pt>
                <c:pt idx="78">
                  <c:v>43533</c:v>
                </c:pt>
                <c:pt idx="79">
                  <c:v>43534</c:v>
                </c:pt>
                <c:pt idx="80">
                  <c:v>43535</c:v>
                </c:pt>
                <c:pt idx="81">
                  <c:v>43536</c:v>
                </c:pt>
                <c:pt idx="82">
                  <c:v>43537</c:v>
                </c:pt>
                <c:pt idx="83">
                  <c:v>43538</c:v>
                </c:pt>
                <c:pt idx="84">
                  <c:v>43539</c:v>
                </c:pt>
                <c:pt idx="85">
                  <c:v>43540</c:v>
                </c:pt>
                <c:pt idx="86">
                  <c:v>43541</c:v>
                </c:pt>
                <c:pt idx="87">
                  <c:v>43542</c:v>
                </c:pt>
                <c:pt idx="88">
                  <c:v>43543</c:v>
                </c:pt>
                <c:pt idx="89">
                  <c:v>43544</c:v>
                </c:pt>
                <c:pt idx="90">
                  <c:v>43545</c:v>
                </c:pt>
                <c:pt idx="91">
                  <c:v>43546</c:v>
                </c:pt>
                <c:pt idx="92">
                  <c:v>43547</c:v>
                </c:pt>
                <c:pt idx="93">
                  <c:v>43548</c:v>
                </c:pt>
                <c:pt idx="94">
                  <c:v>43549</c:v>
                </c:pt>
                <c:pt idx="95">
                  <c:v>43550</c:v>
                </c:pt>
                <c:pt idx="96">
                  <c:v>43551</c:v>
                </c:pt>
                <c:pt idx="97">
                  <c:v>43552</c:v>
                </c:pt>
                <c:pt idx="98">
                  <c:v>43553</c:v>
                </c:pt>
                <c:pt idx="99">
                  <c:v>43554</c:v>
                </c:pt>
                <c:pt idx="100">
                  <c:v>43555</c:v>
                </c:pt>
                <c:pt idx="101">
                  <c:v>43556</c:v>
                </c:pt>
                <c:pt idx="102">
                  <c:v>43557</c:v>
                </c:pt>
                <c:pt idx="103">
                  <c:v>43558</c:v>
                </c:pt>
                <c:pt idx="104">
                  <c:v>43559</c:v>
                </c:pt>
                <c:pt idx="105">
                  <c:v>43560</c:v>
                </c:pt>
                <c:pt idx="106">
                  <c:v>43561</c:v>
                </c:pt>
                <c:pt idx="107">
                  <c:v>43562</c:v>
                </c:pt>
                <c:pt idx="108">
                  <c:v>43563</c:v>
                </c:pt>
                <c:pt idx="109">
                  <c:v>43564</c:v>
                </c:pt>
                <c:pt idx="110">
                  <c:v>43565</c:v>
                </c:pt>
                <c:pt idx="111">
                  <c:v>43566</c:v>
                </c:pt>
                <c:pt idx="112">
                  <c:v>43567</c:v>
                </c:pt>
                <c:pt idx="113">
                  <c:v>43568</c:v>
                </c:pt>
              </c:numCache>
            </c:numRef>
          </c:cat>
          <c:val>
            <c:numRef>
              <c:f>all_Date!$E$2:$E$115</c:f>
              <c:numCache>
                <c:formatCode>General</c:formatCode>
                <c:ptCount val="114"/>
                <c:pt idx="0">
                  <c:v>2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50</c:v>
                </c:pt>
                <c:pt idx="5">
                  <c:v>146</c:v>
                </c:pt>
                <c:pt idx="6">
                  <c:v>98</c:v>
                </c:pt>
                <c:pt idx="7">
                  <c:v>48</c:v>
                </c:pt>
                <c:pt idx="8">
                  <c:v>68</c:v>
                </c:pt>
                <c:pt idx="9">
                  <c:v>84</c:v>
                </c:pt>
                <c:pt idx="10">
                  <c:v>182</c:v>
                </c:pt>
                <c:pt idx="11">
                  <c:v>338</c:v>
                </c:pt>
                <c:pt idx="12">
                  <c:v>78</c:v>
                </c:pt>
                <c:pt idx="13">
                  <c:v>303</c:v>
                </c:pt>
                <c:pt idx="14">
                  <c:v>133</c:v>
                </c:pt>
                <c:pt idx="15">
                  <c:v>103</c:v>
                </c:pt>
                <c:pt idx="16">
                  <c:v>77</c:v>
                </c:pt>
                <c:pt idx="17">
                  <c:v>27</c:v>
                </c:pt>
                <c:pt idx="18">
                  <c:v>25</c:v>
                </c:pt>
                <c:pt idx="19">
                  <c:v>7</c:v>
                </c:pt>
                <c:pt idx="20">
                  <c:v>24</c:v>
                </c:pt>
                <c:pt idx="21">
                  <c:v>1</c:v>
                </c:pt>
                <c:pt idx="22">
                  <c:v>52</c:v>
                </c:pt>
                <c:pt idx="23">
                  <c:v>13</c:v>
                </c:pt>
                <c:pt idx="24">
                  <c:v>0</c:v>
                </c:pt>
                <c:pt idx="25">
                  <c:v>0</c:v>
                </c:pt>
                <c:pt idx="26">
                  <c:v>41</c:v>
                </c:pt>
                <c:pt idx="27">
                  <c:v>36</c:v>
                </c:pt>
                <c:pt idx="28">
                  <c:v>67</c:v>
                </c:pt>
                <c:pt idx="29">
                  <c:v>210</c:v>
                </c:pt>
                <c:pt idx="30">
                  <c:v>183</c:v>
                </c:pt>
                <c:pt idx="31">
                  <c:v>42</c:v>
                </c:pt>
                <c:pt idx="32">
                  <c:v>131</c:v>
                </c:pt>
                <c:pt idx="33">
                  <c:v>104</c:v>
                </c:pt>
                <c:pt idx="34">
                  <c:v>67</c:v>
                </c:pt>
                <c:pt idx="35">
                  <c:v>64</c:v>
                </c:pt>
                <c:pt idx="36">
                  <c:v>124</c:v>
                </c:pt>
                <c:pt idx="37">
                  <c:v>252</c:v>
                </c:pt>
                <c:pt idx="38">
                  <c:v>52</c:v>
                </c:pt>
                <c:pt idx="39">
                  <c:v>70</c:v>
                </c:pt>
                <c:pt idx="40">
                  <c:v>104</c:v>
                </c:pt>
                <c:pt idx="41">
                  <c:v>109</c:v>
                </c:pt>
                <c:pt idx="42">
                  <c:v>55</c:v>
                </c:pt>
                <c:pt idx="43">
                  <c:v>278</c:v>
                </c:pt>
                <c:pt idx="44">
                  <c:v>107</c:v>
                </c:pt>
                <c:pt idx="45">
                  <c:v>84</c:v>
                </c:pt>
                <c:pt idx="46">
                  <c:v>130</c:v>
                </c:pt>
                <c:pt idx="47">
                  <c:v>136</c:v>
                </c:pt>
                <c:pt idx="48">
                  <c:v>73</c:v>
                </c:pt>
                <c:pt idx="49">
                  <c:v>87</c:v>
                </c:pt>
                <c:pt idx="50">
                  <c:v>161</c:v>
                </c:pt>
                <c:pt idx="51">
                  <c:v>215</c:v>
                </c:pt>
                <c:pt idx="52">
                  <c:v>4</c:v>
                </c:pt>
                <c:pt idx="53">
                  <c:v>27</c:v>
                </c:pt>
                <c:pt idx="54">
                  <c:v>217</c:v>
                </c:pt>
                <c:pt idx="55">
                  <c:v>77</c:v>
                </c:pt>
                <c:pt idx="56">
                  <c:v>64</c:v>
                </c:pt>
                <c:pt idx="57">
                  <c:v>157</c:v>
                </c:pt>
                <c:pt idx="58">
                  <c:v>173</c:v>
                </c:pt>
                <c:pt idx="59">
                  <c:v>28</c:v>
                </c:pt>
                <c:pt idx="60">
                  <c:v>28</c:v>
                </c:pt>
                <c:pt idx="61">
                  <c:v>59</c:v>
                </c:pt>
                <c:pt idx="62">
                  <c:v>56</c:v>
                </c:pt>
                <c:pt idx="63">
                  <c:v>59</c:v>
                </c:pt>
                <c:pt idx="64">
                  <c:v>116</c:v>
                </c:pt>
                <c:pt idx="65">
                  <c:v>154</c:v>
                </c:pt>
                <c:pt idx="66">
                  <c:v>39</c:v>
                </c:pt>
                <c:pt idx="67">
                  <c:v>24</c:v>
                </c:pt>
                <c:pt idx="68">
                  <c:v>53</c:v>
                </c:pt>
                <c:pt idx="69">
                  <c:v>76</c:v>
                </c:pt>
                <c:pt idx="70">
                  <c:v>8</c:v>
                </c:pt>
                <c:pt idx="71">
                  <c:v>68</c:v>
                </c:pt>
                <c:pt idx="72">
                  <c:v>144</c:v>
                </c:pt>
                <c:pt idx="73">
                  <c:v>39</c:v>
                </c:pt>
                <c:pt idx="74">
                  <c:v>44</c:v>
                </c:pt>
                <c:pt idx="75">
                  <c:v>85</c:v>
                </c:pt>
                <c:pt idx="76">
                  <c:v>36</c:v>
                </c:pt>
                <c:pt idx="77">
                  <c:v>44</c:v>
                </c:pt>
                <c:pt idx="78">
                  <c:v>137</c:v>
                </c:pt>
                <c:pt idx="79">
                  <c:v>21</c:v>
                </c:pt>
                <c:pt idx="80">
                  <c:v>11</c:v>
                </c:pt>
                <c:pt idx="81">
                  <c:v>84</c:v>
                </c:pt>
                <c:pt idx="82">
                  <c:v>50</c:v>
                </c:pt>
                <c:pt idx="83">
                  <c:v>17</c:v>
                </c:pt>
                <c:pt idx="84">
                  <c:v>34</c:v>
                </c:pt>
                <c:pt idx="85">
                  <c:v>138</c:v>
                </c:pt>
                <c:pt idx="86">
                  <c:v>133</c:v>
                </c:pt>
                <c:pt idx="87">
                  <c:v>22</c:v>
                </c:pt>
                <c:pt idx="88">
                  <c:v>28</c:v>
                </c:pt>
                <c:pt idx="89">
                  <c:v>92</c:v>
                </c:pt>
                <c:pt idx="90">
                  <c:v>58</c:v>
                </c:pt>
                <c:pt idx="91">
                  <c:v>49</c:v>
                </c:pt>
                <c:pt idx="92">
                  <c:v>99</c:v>
                </c:pt>
                <c:pt idx="93">
                  <c:v>92</c:v>
                </c:pt>
                <c:pt idx="94">
                  <c:v>8</c:v>
                </c:pt>
                <c:pt idx="95">
                  <c:v>35</c:v>
                </c:pt>
                <c:pt idx="96">
                  <c:v>32</c:v>
                </c:pt>
                <c:pt idx="97">
                  <c:v>40</c:v>
                </c:pt>
                <c:pt idx="98">
                  <c:v>37</c:v>
                </c:pt>
                <c:pt idx="99">
                  <c:v>67</c:v>
                </c:pt>
                <c:pt idx="100">
                  <c:v>66</c:v>
                </c:pt>
                <c:pt idx="101">
                  <c:v>17</c:v>
                </c:pt>
                <c:pt idx="102">
                  <c:v>23</c:v>
                </c:pt>
                <c:pt idx="103">
                  <c:v>20</c:v>
                </c:pt>
                <c:pt idx="104">
                  <c:v>73</c:v>
                </c:pt>
                <c:pt idx="105">
                  <c:v>47</c:v>
                </c:pt>
                <c:pt idx="106">
                  <c:v>137</c:v>
                </c:pt>
                <c:pt idx="107">
                  <c:v>66</c:v>
                </c:pt>
                <c:pt idx="108">
                  <c:v>0</c:v>
                </c:pt>
                <c:pt idx="109">
                  <c:v>1</c:v>
                </c:pt>
                <c:pt idx="110">
                  <c:v>0</c:v>
                </c:pt>
                <c:pt idx="111">
                  <c:v>1</c:v>
                </c:pt>
                <c:pt idx="112">
                  <c:v>8</c:v>
                </c:pt>
                <c:pt idx="11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85-46EB-8145-FFAE65F255C8}"/>
            </c:ext>
          </c:extLst>
        </c:ser>
        <c:ser>
          <c:idx val="1"/>
          <c:order val="2"/>
          <c:tx>
            <c:strRef>
              <c:f>all_Date!$F$1</c:f>
              <c:strCache>
                <c:ptCount val="1"/>
                <c:pt idx="0">
                  <c:v>count_infrared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all_Date!$B$2:$B$115</c:f>
              <c:numCache>
                <c:formatCode>m/d/yyyy</c:formatCode>
                <c:ptCount val="114"/>
                <c:pt idx="0">
                  <c:v>43455</c:v>
                </c:pt>
                <c:pt idx="1">
                  <c:v>43456</c:v>
                </c:pt>
                <c:pt idx="2">
                  <c:v>43457</c:v>
                </c:pt>
                <c:pt idx="3">
                  <c:v>43458</c:v>
                </c:pt>
                <c:pt idx="4">
                  <c:v>43459</c:v>
                </c:pt>
                <c:pt idx="5">
                  <c:v>43460</c:v>
                </c:pt>
                <c:pt idx="6">
                  <c:v>43461</c:v>
                </c:pt>
                <c:pt idx="7">
                  <c:v>43462</c:v>
                </c:pt>
                <c:pt idx="8">
                  <c:v>43463</c:v>
                </c:pt>
                <c:pt idx="9">
                  <c:v>43464</c:v>
                </c:pt>
                <c:pt idx="10">
                  <c:v>43465</c:v>
                </c:pt>
                <c:pt idx="11">
                  <c:v>43466</c:v>
                </c:pt>
                <c:pt idx="12">
                  <c:v>43467</c:v>
                </c:pt>
                <c:pt idx="13">
                  <c:v>43468</c:v>
                </c:pt>
                <c:pt idx="14">
                  <c:v>43469</c:v>
                </c:pt>
                <c:pt idx="15">
                  <c:v>43470</c:v>
                </c:pt>
                <c:pt idx="16">
                  <c:v>43471</c:v>
                </c:pt>
                <c:pt idx="17">
                  <c:v>43472</c:v>
                </c:pt>
                <c:pt idx="18">
                  <c:v>43473</c:v>
                </c:pt>
                <c:pt idx="19">
                  <c:v>43474</c:v>
                </c:pt>
                <c:pt idx="20">
                  <c:v>43475</c:v>
                </c:pt>
                <c:pt idx="21">
                  <c:v>43476</c:v>
                </c:pt>
                <c:pt idx="22">
                  <c:v>43477</c:v>
                </c:pt>
                <c:pt idx="23">
                  <c:v>43478</c:v>
                </c:pt>
                <c:pt idx="24">
                  <c:v>43479</c:v>
                </c:pt>
                <c:pt idx="25">
                  <c:v>43480</c:v>
                </c:pt>
                <c:pt idx="26">
                  <c:v>43481</c:v>
                </c:pt>
                <c:pt idx="27">
                  <c:v>43482</c:v>
                </c:pt>
                <c:pt idx="28">
                  <c:v>43483</c:v>
                </c:pt>
                <c:pt idx="29">
                  <c:v>43484</c:v>
                </c:pt>
                <c:pt idx="30">
                  <c:v>43485</c:v>
                </c:pt>
                <c:pt idx="31">
                  <c:v>43486</c:v>
                </c:pt>
                <c:pt idx="32">
                  <c:v>43487</c:v>
                </c:pt>
                <c:pt idx="33">
                  <c:v>43488</c:v>
                </c:pt>
                <c:pt idx="34">
                  <c:v>43489</c:v>
                </c:pt>
                <c:pt idx="35">
                  <c:v>43490</c:v>
                </c:pt>
                <c:pt idx="36">
                  <c:v>43491</c:v>
                </c:pt>
                <c:pt idx="37">
                  <c:v>43492</c:v>
                </c:pt>
                <c:pt idx="38">
                  <c:v>43493</c:v>
                </c:pt>
                <c:pt idx="39">
                  <c:v>43494</c:v>
                </c:pt>
                <c:pt idx="40">
                  <c:v>43495</c:v>
                </c:pt>
                <c:pt idx="41">
                  <c:v>43496</c:v>
                </c:pt>
                <c:pt idx="42">
                  <c:v>43497</c:v>
                </c:pt>
                <c:pt idx="43">
                  <c:v>43498</c:v>
                </c:pt>
                <c:pt idx="44">
                  <c:v>43499</c:v>
                </c:pt>
                <c:pt idx="45">
                  <c:v>43500</c:v>
                </c:pt>
                <c:pt idx="46">
                  <c:v>43501</c:v>
                </c:pt>
                <c:pt idx="47">
                  <c:v>43502</c:v>
                </c:pt>
                <c:pt idx="48">
                  <c:v>43503</c:v>
                </c:pt>
                <c:pt idx="49">
                  <c:v>43504</c:v>
                </c:pt>
                <c:pt idx="50">
                  <c:v>43505</c:v>
                </c:pt>
                <c:pt idx="51">
                  <c:v>43506</c:v>
                </c:pt>
                <c:pt idx="52">
                  <c:v>43507</c:v>
                </c:pt>
                <c:pt idx="53">
                  <c:v>43508</c:v>
                </c:pt>
                <c:pt idx="54">
                  <c:v>43509</c:v>
                </c:pt>
                <c:pt idx="55">
                  <c:v>43510</c:v>
                </c:pt>
                <c:pt idx="56">
                  <c:v>43511</c:v>
                </c:pt>
                <c:pt idx="57">
                  <c:v>43512</c:v>
                </c:pt>
                <c:pt idx="58">
                  <c:v>43513</c:v>
                </c:pt>
                <c:pt idx="59">
                  <c:v>43514</c:v>
                </c:pt>
                <c:pt idx="60">
                  <c:v>43515</c:v>
                </c:pt>
                <c:pt idx="61">
                  <c:v>43516</c:v>
                </c:pt>
                <c:pt idx="62">
                  <c:v>43517</c:v>
                </c:pt>
                <c:pt idx="63">
                  <c:v>43518</c:v>
                </c:pt>
                <c:pt idx="64">
                  <c:v>43519</c:v>
                </c:pt>
                <c:pt idx="65">
                  <c:v>43520</c:v>
                </c:pt>
                <c:pt idx="66">
                  <c:v>43521</c:v>
                </c:pt>
                <c:pt idx="67">
                  <c:v>43522</c:v>
                </c:pt>
                <c:pt idx="68">
                  <c:v>43523</c:v>
                </c:pt>
                <c:pt idx="69">
                  <c:v>43524</c:v>
                </c:pt>
                <c:pt idx="70">
                  <c:v>43525</c:v>
                </c:pt>
                <c:pt idx="71">
                  <c:v>43526</c:v>
                </c:pt>
                <c:pt idx="72">
                  <c:v>43527</c:v>
                </c:pt>
                <c:pt idx="73">
                  <c:v>43528</c:v>
                </c:pt>
                <c:pt idx="74">
                  <c:v>43529</c:v>
                </c:pt>
                <c:pt idx="75">
                  <c:v>43530</c:v>
                </c:pt>
                <c:pt idx="76">
                  <c:v>43531</c:v>
                </c:pt>
                <c:pt idx="77">
                  <c:v>43532</c:v>
                </c:pt>
                <c:pt idx="78">
                  <c:v>43533</c:v>
                </c:pt>
                <c:pt idx="79">
                  <c:v>43534</c:v>
                </c:pt>
                <c:pt idx="80">
                  <c:v>43535</c:v>
                </c:pt>
                <c:pt idx="81">
                  <c:v>43536</c:v>
                </c:pt>
                <c:pt idx="82">
                  <c:v>43537</c:v>
                </c:pt>
                <c:pt idx="83">
                  <c:v>43538</c:v>
                </c:pt>
                <c:pt idx="84">
                  <c:v>43539</c:v>
                </c:pt>
                <c:pt idx="85">
                  <c:v>43540</c:v>
                </c:pt>
                <c:pt idx="86">
                  <c:v>43541</c:v>
                </c:pt>
                <c:pt idx="87">
                  <c:v>43542</c:v>
                </c:pt>
                <c:pt idx="88">
                  <c:v>43543</c:v>
                </c:pt>
                <c:pt idx="89">
                  <c:v>43544</c:v>
                </c:pt>
                <c:pt idx="90">
                  <c:v>43545</c:v>
                </c:pt>
                <c:pt idx="91">
                  <c:v>43546</c:v>
                </c:pt>
                <c:pt idx="92">
                  <c:v>43547</c:v>
                </c:pt>
                <c:pt idx="93">
                  <c:v>43548</c:v>
                </c:pt>
                <c:pt idx="94">
                  <c:v>43549</c:v>
                </c:pt>
                <c:pt idx="95">
                  <c:v>43550</c:v>
                </c:pt>
                <c:pt idx="96">
                  <c:v>43551</c:v>
                </c:pt>
                <c:pt idx="97">
                  <c:v>43552</c:v>
                </c:pt>
                <c:pt idx="98">
                  <c:v>43553</c:v>
                </c:pt>
                <c:pt idx="99">
                  <c:v>43554</c:v>
                </c:pt>
                <c:pt idx="100">
                  <c:v>43555</c:v>
                </c:pt>
                <c:pt idx="101">
                  <c:v>43556</c:v>
                </c:pt>
                <c:pt idx="102">
                  <c:v>43557</c:v>
                </c:pt>
                <c:pt idx="103">
                  <c:v>43558</c:v>
                </c:pt>
                <c:pt idx="104">
                  <c:v>43559</c:v>
                </c:pt>
                <c:pt idx="105">
                  <c:v>43560</c:v>
                </c:pt>
                <c:pt idx="106">
                  <c:v>43561</c:v>
                </c:pt>
                <c:pt idx="107">
                  <c:v>43562</c:v>
                </c:pt>
                <c:pt idx="108">
                  <c:v>43563</c:v>
                </c:pt>
                <c:pt idx="109">
                  <c:v>43564</c:v>
                </c:pt>
                <c:pt idx="110">
                  <c:v>43565</c:v>
                </c:pt>
                <c:pt idx="111">
                  <c:v>43566</c:v>
                </c:pt>
                <c:pt idx="112">
                  <c:v>43567</c:v>
                </c:pt>
                <c:pt idx="113">
                  <c:v>43568</c:v>
                </c:pt>
              </c:numCache>
            </c:numRef>
          </c:cat>
          <c:val>
            <c:numRef>
              <c:f>all_Date!$F$2:$F$115</c:f>
              <c:numCache>
                <c:formatCode>General</c:formatCode>
                <c:ptCount val="114"/>
                <c:pt idx="0">
                  <c:v>13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164</c:v>
                </c:pt>
                <c:pt idx="5">
                  <c:v>373</c:v>
                </c:pt>
                <c:pt idx="6">
                  <c:v>239</c:v>
                </c:pt>
                <c:pt idx="7">
                  <c:v>379</c:v>
                </c:pt>
                <c:pt idx="8">
                  <c:v>446</c:v>
                </c:pt>
                <c:pt idx="9">
                  <c:v>128</c:v>
                </c:pt>
                <c:pt idx="10">
                  <c:v>155</c:v>
                </c:pt>
                <c:pt idx="11">
                  <c:v>473</c:v>
                </c:pt>
                <c:pt idx="12">
                  <c:v>108</c:v>
                </c:pt>
                <c:pt idx="13">
                  <c:v>507</c:v>
                </c:pt>
                <c:pt idx="14">
                  <c:v>227</c:v>
                </c:pt>
                <c:pt idx="15">
                  <c:v>84</c:v>
                </c:pt>
                <c:pt idx="16">
                  <c:v>134</c:v>
                </c:pt>
                <c:pt idx="17">
                  <c:v>10</c:v>
                </c:pt>
                <c:pt idx="18">
                  <c:v>17</c:v>
                </c:pt>
                <c:pt idx="19">
                  <c:v>38</c:v>
                </c:pt>
                <c:pt idx="20">
                  <c:v>20</c:v>
                </c:pt>
                <c:pt idx="21">
                  <c:v>4</c:v>
                </c:pt>
                <c:pt idx="22">
                  <c:v>26</c:v>
                </c:pt>
                <c:pt idx="23">
                  <c:v>11</c:v>
                </c:pt>
                <c:pt idx="24">
                  <c:v>0</c:v>
                </c:pt>
                <c:pt idx="25">
                  <c:v>1</c:v>
                </c:pt>
                <c:pt idx="26">
                  <c:v>268</c:v>
                </c:pt>
                <c:pt idx="27">
                  <c:v>262</c:v>
                </c:pt>
                <c:pt idx="28">
                  <c:v>298</c:v>
                </c:pt>
                <c:pt idx="29">
                  <c:v>556</c:v>
                </c:pt>
                <c:pt idx="30">
                  <c:v>316</c:v>
                </c:pt>
                <c:pt idx="31">
                  <c:v>132</c:v>
                </c:pt>
                <c:pt idx="32">
                  <c:v>278</c:v>
                </c:pt>
                <c:pt idx="33">
                  <c:v>172</c:v>
                </c:pt>
                <c:pt idx="34">
                  <c:v>131</c:v>
                </c:pt>
                <c:pt idx="35">
                  <c:v>142</c:v>
                </c:pt>
                <c:pt idx="36">
                  <c:v>254</c:v>
                </c:pt>
                <c:pt idx="37">
                  <c:v>672</c:v>
                </c:pt>
                <c:pt idx="38">
                  <c:v>148</c:v>
                </c:pt>
                <c:pt idx="39">
                  <c:v>225</c:v>
                </c:pt>
                <c:pt idx="40">
                  <c:v>254</c:v>
                </c:pt>
                <c:pt idx="41">
                  <c:v>543</c:v>
                </c:pt>
                <c:pt idx="42">
                  <c:v>240</c:v>
                </c:pt>
                <c:pt idx="43">
                  <c:v>643</c:v>
                </c:pt>
                <c:pt idx="44">
                  <c:v>178</c:v>
                </c:pt>
                <c:pt idx="45">
                  <c:v>215</c:v>
                </c:pt>
                <c:pt idx="46">
                  <c:v>401</c:v>
                </c:pt>
                <c:pt idx="47">
                  <c:v>303</c:v>
                </c:pt>
                <c:pt idx="48">
                  <c:v>240</c:v>
                </c:pt>
                <c:pt idx="49">
                  <c:v>379</c:v>
                </c:pt>
                <c:pt idx="50">
                  <c:v>685</c:v>
                </c:pt>
                <c:pt idx="51">
                  <c:v>475</c:v>
                </c:pt>
                <c:pt idx="52">
                  <c:v>22</c:v>
                </c:pt>
                <c:pt idx="53">
                  <c:v>129</c:v>
                </c:pt>
                <c:pt idx="54">
                  <c:v>595</c:v>
                </c:pt>
                <c:pt idx="55">
                  <c:v>388</c:v>
                </c:pt>
                <c:pt idx="56">
                  <c:v>465</c:v>
                </c:pt>
                <c:pt idx="57">
                  <c:v>849</c:v>
                </c:pt>
                <c:pt idx="58">
                  <c:v>847</c:v>
                </c:pt>
                <c:pt idx="59">
                  <c:v>205</c:v>
                </c:pt>
                <c:pt idx="60">
                  <c:v>298</c:v>
                </c:pt>
                <c:pt idx="61">
                  <c:v>305</c:v>
                </c:pt>
                <c:pt idx="62">
                  <c:v>266</c:v>
                </c:pt>
                <c:pt idx="63">
                  <c:v>80</c:v>
                </c:pt>
                <c:pt idx="64">
                  <c:v>386</c:v>
                </c:pt>
                <c:pt idx="65">
                  <c:v>724</c:v>
                </c:pt>
                <c:pt idx="66">
                  <c:v>234</c:v>
                </c:pt>
                <c:pt idx="67">
                  <c:v>137</c:v>
                </c:pt>
                <c:pt idx="68">
                  <c:v>289</c:v>
                </c:pt>
                <c:pt idx="69">
                  <c:v>304</c:v>
                </c:pt>
                <c:pt idx="70">
                  <c:v>29</c:v>
                </c:pt>
                <c:pt idx="71">
                  <c:v>175</c:v>
                </c:pt>
                <c:pt idx="72">
                  <c:v>593</c:v>
                </c:pt>
                <c:pt idx="73">
                  <c:v>100</c:v>
                </c:pt>
                <c:pt idx="74">
                  <c:v>329</c:v>
                </c:pt>
                <c:pt idx="75">
                  <c:v>305</c:v>
                </c:pt>
                <c:pt idx="76">
                  <c:v>127</c:v>
                </c:pt>
                <c:pt idx="77">
                  <c:v>260</c:v>
                </c:pt>
                <c:pt idx="78">
                  <c:v>350</c:v>
                </c:pt>
                <c:pt idx="79">
                  <c:v>169</c:v>
                </c:pt>
                <c:pt idx="80">
                  <c:v>48</c:v>
                </c:pt>
                <c:pt idx="81">
                  <c:v>331</c:v>
                </c:pt>
                <c:pt idx="82">
                  <c:v>233</c:v>
                </c:pt>
                <c:pt idx="83">
                  <c:v>57</c:v>
                </c:pt>
                <c:pt idx="84">
                  <c:v>71</c:v>
                </c:pt>
                <c:pt idx="85">
                  <c:v>512</c:v>
                </c:pt>
                <c:pt idx="86">
                  <c:v>621</c:v>
                </c:pt>
                <c:pt idx="87">
                  <c:v>162</c:v>
                </c:pt>
                <c:pt idx="88">
                  <c:v>123</c:v>
                </c:pt>
                <c:pt idx="89">
                  <c:v>416</c:v>
                </c:pt>
                <c:pt idx="90">
                  <c:v>406</c:v>
                </c:pt>
                <c:pt idx="91">
                  <c:v>355</c:v>
                </c:pt>
                <c:pt idx="92">
                  <c:v>547</c:v>
                </c:pt>
                <c:pt idx="93">
                  <c:v>461</c:v>
                </c:pt>
                <c:pt idx="94">
                  <c:v>15</c:v>
                </c:pt>
                <c:pt idx="95">
                  <c:v>100</c:v>
                </c:pt>
                <c:pt idx="96">
                  <c:v>147</c:v>
                </c:pt>
                <c:pt idx="97">
                  <c:v>649</c:v>
                </c:pt>
                <c:pt idx="98">
                  <c:v>357</c:v>
                </c:pt>
                <c:pt idx="99">
                  <c:v>382</c:v>
                </c:pt>
                <c:pt idx="100">
                  <c:v>519</c:v>
                </c:pt>
                <c:pt idx="101">
                  <c:v>110</c:v>
                </c:pt>
                <c:pt idx="102">
                  <c:v>144</c:v>
                </c:pt>
                <c:pt idx="103">
                  <c:v>147</c:v>
                </c:pt>
                <c:pt idx="104">
                  <c:v>139</c:v>
                </c:pt>
                <c:pt idx="105">
                  <c:v>170</c:v>
                </c:pt>
                <c:pt idx="106">
                  <c:v>374</c:v>
                </c:pt>
                <c:pt idx="107">
                  <c:v>406</c:v>
                </c:pt>
                <c:pt idx="108">
                  <c:v>4</c:v>
                </c:pt>
                <c:pt idx="109">
                  <c:v>46</c:v>
                </c:pt>
                <c:pt idx="110">
                  <c:v>10</c:v>
                </c:pt>
                <c:pt idx="111">
                  <c:v>33</c:v>
                </c:pt>
                <c:pt idx="112">
                  <c:v>44</c:v>
                </c:pt>
                <c:pt idx="113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B85-46EB-8145-FFAE65F255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756412168"/>
        <c:axId val="756413344"/>
      </c:barChart>
      <c:lineChart>
        <c:grouping val="standard"/>
        <c:varyColors val="0"/>
        <c:ser>
          <c:idx val="6"/>
          <c:order val="6"/>
          <c:tx>
            <c:strRef>
              <c:f>all_Date!$M$1</c:f>
              <c:strCache>
                <c:ptCount val="1"/>
                <c:pt idx="0">
                  <c:v>day_weekend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66FF33"/>
              </a:solidFill>
              <a:ln w="0">
                <a:noFill/>
              </a:ln>
              <a:effectLst/>
            </c:spPr>
          </c:marker>
          <c:val>
            <c:numRef>
              <c:f>all_Date!$M$2:$M$115</c:f>
              <c:numCache>
                <c:formatCode>General</c:formatCode>
                <c:ptCount val="114"/>
                <c:pt idx="1">
                  <c:v>0</c:v>
                </c:pt>
                <c:pt idx="2">
                  <c:v>0</c:v>
                </c:pt>
                <c:pt idx="8">
                  <c:v>0</c:v>
                </c:pt>
                <c:pt idx="9">
                  <c:v>0</c:v>
                </c:pt>
                <c:pt idx="15">
                  <c:v>0</c:v>
                </c:pt>
                <c:pt idx="16">
                  <c:v>0</c:v>
                </c:pt>
                <c:pt idx="22">
                  <c:v>0</c:v>
                </c:pt>
                <c:pt idx="23">
                  <c:v>0</c:v>
                </c:pt>
                <c:pt idx="29">
                  <c:v>0</c:v>
                </c:pt>
                <c:pt idx="30">
                  <c:v>0</c:v>
                </c:pt>
                <c:pt idx="36">
                  <c:v>0</c:v>
                </c:pt>
                <c:pt idx="37">
                  <c:v>0</c:v>
                </c:pt>
                <c:pt idx="43">
                  <c:v>0</c:v>
                </c:pt>
                <c:pt idx="44">
                  <c:v>0</c:v>
                </c:pt>
                <c:pt idx="50">
                  <c:v>0</c:v>
                </c:pt>
                <c:pt idx="51">
                  <c:v>0</c:v>
                </c:pt>
                <c:pt idx="57">
                  <c:v>0</c:v>
                </c:pt>
                <c:pt idx="58">
                  <c:v>0</c:v>
                </c:pt>
                <c:pt idx="64">
                  <c:v>0</c:v>
                </c:pt>
                <c:pt idx="65">
                  <c:v>0</c:v>
                </c:pt>
                <c:pt idx="71">
                  <c:v>0</c:v>
                </c:pt>
                <c:pt idx="72">
                  <c:v>0</c:v>
                </c:pt>
                <c:pt idx="78">
                  <c:v>0</c:v>
                </c:pt>
                <c:pt idx="79">
                  <c:v>0</c:v>
                </c:pt>
                <c:pt idx="85">
                  <c:v>0</c:v>
                </c:pt>
                <c:pt idx="86">
                  <c:v>0</c:v>
                </c:pt>
                <c:pt idx="92">
                  <c:v>0</c:v>
                </c:pt>
                <c:pt idx="93">
                  <c:v>0</c:v>
                </c:pt>
                <c:pt idx="99">
                  <c:v>0</c:v>
                </c:pt>
                <c:pt idx="100">
                  <c:v>0</c:v>
                </c:pt>
                <c:pt idx="106">
                  <c:v>0</c:v>
                </c:pt>
                <c:pt idx="107">
                  <c:v>0</c:v>
                </c:pt>
                <c:pt idx="11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B85-46EB-8145-FFAE65F255C8}"/>
            </c:ext>
          </c:extLst>
        </c:ser>
        <c:ser>
          <c:idx val="5"/>
          <c:order val="5"/>
          <c:tx>
            <c:strRef>
              <c:f>all_Date!$L$1</c:f>
              <c:strCache>
                <c:ptCount val="1"/>
                <c:pt idx="0">
                  <c:v>day_weekday</c:v>
                </c:pt>
              </c:strCache>
            </c:strRef>
          </c:tx>
          <c:spPr>
            <a:ln w="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noFill/>
              </a:ln>
              <a:effectLst/>
            </c:spPr>
          </c:marker>
          <c:val>
            <c:numRef>
              <c:f>all_Date!$L$2:$L$115</c:f>
              <c:numCache>
                <c:formatCode>General</c:formatCode>
                <c:ptCount val="114"/>
                <c:pt idx="0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B85-46EB-8145-FFAE65F255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56412168"/>
        <c:axId val="756413344"/>
        <c:extLst>
          <c:ext xmlns:c15="http://schemas.microsoft.com/office/drawing/2012/chart" uri="{02D57815-91ED-43cb-92C2-25804820EDAC}">
            <c15:filteredLineSeries>
              <c15:ser>
                <c:idx val="2"/>
                <c:order val="0"/>
                <c:tx>
                  <c:strRef>
                    <c:extLst>
                      <c:ext uri="{02D57815-91ED-43cb-92C2-25804820EDAC}">
                        <c15:formulaRef>
                          <c15:sqref>all_Date!$K$1</c15:sqref>
                        </c15:formulaRef>
                      </c:ext>
                    </c:extLst>
                    <c:strCache>
                      <c:ptCount val="1"/>
                      <c:pt idx="0">
                        <c:v>global solar radiation (W/m²)</c:v>
                      </c:pt>
                    </c:strCache>
                  </c:strRef>
                </c:tx>
                <c:spPr>
                  <a:ln w="28575" cap="rnd">
                    <a:solidFill>
                      <a:schemeClr val="accent4">
                        <a:lumMod val="60000"/>
                        <a:lumOff val="4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>
                      <c:ext uri="{02D57815-91ED-43cb-92C2-25804820EDAC}">
                        <c15:formulaRef>
                          <c15:sqref>all_Date!$K$2:$K$115</c15:sqref>
                        </c15:formulaRef>
                      </c:ext>
                    </c:extLst>
                    <c:numCache>
                      <c:formatCode>General</c:formatCode>
                      <c:ptCount val="114"/>
                      <c:pt idx="0">
                        <c:v>54</c:v>
                      </c:pt>
                      <c:pt idx="1">
                        <c:v>64</c:v>
                      </c:pt>
                      <c:pt idx="2">
                        <c:v>71</c:v>
                      </c:pt>
                      <c:pt idx="3">
                        <c:v>75</c:v>
                      </c:pt>
                      <c:pt idx="4">
                        <c:v>95</c:v>
                      </c:pt>
                      <c:pt idx="5">
                        <c:v>23</c:v>
                      </c:pt>
                      <c:pt idx="6">
                        <c:v>94</c:v>
                      </c:pt>
                      <c:pt idx="7">
                        <c:v>143</c:v>
                      </c:pt>
                      <c:pt idx="8">
                        <c:v>28</c:v>
                      </c:pt>
                      <c:pt idx="9">
                        <c:v>15</c:v>
                      </c:pt>
                      <c:pt idx="10">
                        <c:v>29</c:v>
                      </c:pt>
                      <c:pt idx="11">
                        <c:v>51</c:v>
                      </c:pt>
                      <c:pt idx="12">
                        <c:v>21</c:v>
                      </c:pt>
                      <c:pt idx="13">
                        <c:v>62</c:v>
                      </c:pt>
                      <c:pt idx="14">
                        <c:v>46</c:v>
                      </c:pt>
                      <c:pt idx="15">
                        <c:v>23</c:v>
                      </c:pt>
                      <c:pt idx="16">
                        <c:v>24</c:v>
                      </c:pt>
                      <c:pt idx="17">
                        <c:v>59</c:v>
                      </c:pt>
                      <c:pt idx="18">
                        <c:v>22</c:v>
                      </c:pt>
                      <c:pt idx="19">
                        <c:v>14</c:v>
                      </c:pt>
                      <c:pt idx="20">
                        <c:v>25</c:v>
                      </c:pt>
                      <c:pt idx="21">
                        <c:v>79</c:v>
                      </c:pt>
                      <c:pt idx="22">
                        <c:v>58</c:v>
                      </c:pt>
                      <c:pt idx="23">
                        <c:v>50</c:v>
                      </c:pt>
                      <c:pt idx="24">
                        <c:v>18</c:v>
                      </c:pt>
                      <c:pt idx="25">
                        <c:v>110</c:v>
                      </c:pt>
                      <c:pt idx="26">
                        <c:v>28</c:v>
                      </c:pt>
                      <c:pt idx="27">
                        <c:v>29</c:v>
                      </c:pt>
                      <c:pt idx="28">
                        <c:v>120</c:v>
                      </c:pt>
                      <c:pt idx="29">
                        <c:v>115</c:v>
                      </c:pt>
                      <c:pt idx="30">
                        <c:v>114</c:v>
                      </c:pt>
                      <c:pt idx="31">
                        <c:v>91</c:v>
                      </c:pt>
                      <c:pt idx="32">
                        <c:v>27</c:v>
                      </c:pt>
                      <c:pt idx="33">
                        <c:v>123</c:v>
                      </c:pt>
                      <c:pt idx="34">
                        <c:v>117</c:v>
                      </c:pt>
                      <c:pt idx="35">
                        <c:v>83</c:v>
                      </c:pt>
                      <c:pt idx="36">
                        <c:v>33</c:v>
                      </c:pt>
                      <c:pt idx="37">
                        <c:v>125</c:v>
                      </c:pt>
                      <c:pt idx="38">
                        <c:v>73</c:v>
                      </c:pt>
                      <c:pt idx="39">
                        <c:v>163</c:v>
                      </c:pt>
                      <c:pt idx="40">
                        <c:v>162</c:v>
                      </c:pt>
                      <c:pt idx="41">
                        <c:v>31</c:v>
                      </c:pt>
                      <c:pt idx="42">
                        <c:v>140</c:v>
                      </c:pt>
                      <c:pt idx="43">
                        <c:v>140</c:v>
                      </c:pt>
                      <c:pt idx="44">
                        <c:v>66</c:v>
                      </c:pt>
                      <c:pt idx="45">
                        <c:v>46</c:v>
                      </c:pt>
                      <c:pt idx="46">
                        <c:v>33</c:v>
                      </c:pt>
                      <c:pt idx="47">
                        <c:v>63</c:v>
                      </c:pt>
                      <c:pt idx="48">
                        <c:v>166</c:v>
                      </c:pt>
                      <c:pt idx="49">
                        <c:v>36</c:v>
                      </c:pt>
                      <c:pt idx="50">
                        <c:v>131</c:v>
                      </c:pt>
                      <c:pt idx="51">
                        <c:v>146</c:v>
                      </c:pt>
                      <c:pt idx="52">
                        <c:v>36</c:v>
                      </c:pt>
                      <c:pt idx="53">
                        <c:v>41</c:v>
                      </c:pt>
                      <c:pt idx="54">
                        <c:v>38</c:v>
                      </c:pt>
                      <c:pt idx="55">
                        <c:v>88</c:v>
                      </c:pt>
                      <c:pt idx="56">
                        <c:v>41</c:v>
                      </c:pt>
                      <c:pt idx="57">
                        <c:v>45</c:v>
                      </c:pt>
                      <c:pt idx="58">
                        <c:v>44</c:v>
                      </c:pt>
                      <c:pt idx="59">
                        <c:v>38</c:v>
                      </c:pt>
                      <c:pt idx="60">
                        <c:v>58</c:v>
                      </c:pt>
                      <c:pt idx="61">
                        <c:v>157</c:v>
                      </c:pt>
                      <c:pt idx="62">
                        <c:v>141</c:v>
                      </c:pt>
                      <c:pt idx="63">
                        <c:v>16</c:v>
                      </c:pt>
                      <c:pt idx="64">
                        <c:v>47</c:v>
                      </c:pt>
                      <c:pt idx="65">
                        <c:v>139</c:v>
                      </c:pt>
                      <c:pt idx="66">
                        <c:v>45</c:v>
                      </c:pt>
                      <c:pt idx="67">
                        <c:v>74</c:v>
                      </c:pt>
                      <c:pt idx="68">
                        <c:v>46</c:v>
                      </c:pt>
                      <c:pt idx="69">
                        <c:v>49</c:v>
                      </c:pt>
                      <c:pt idx="70">
                        <c:v>74</c:v>
                      </c:pt>
                      <c:pt idx="71">
                        <c:v>182</c:v>
                      </c:pt>
                      <c:pt idx="72">
                        <c:v>98</c:v>
                      </c:pt>
                      <c:pt idx="73">
                        <c:v>61</c:v>
                      </c:pt>
                      <c:pt idx="74">
                        <c:v>178</c:v>
                      </c:pt>
                      <c:pt idx="75">
                        <c:v>161</c:v>
                      </c:pt>
                      <c:pt idx="76">
                        <c:v>38</c:v>
                      </c:pt>
                      <c:pt idx="77">
                        <c:v>148</c:v>
                      </c:pt>
                      <c:pt idx="78">
                        <c:v>285</c:v>
                      </c:pt>
                      <c:pt idx="79">
                        <c:v>57</c:v>
                      </c:pt>
                      <c:pt idx="80">
                        <c:v>81</c:v>
                      </c:pt>
                      <c:pt idx="81">
                        <c:v>482</c:v>
                      </c:pt>
                      <c:pt idx="82">
                        <c:v>254</c:v>
                      </c:pt>
                      <c:pt idx="83">
                        <c:v>207</c:v>
                      </c:pt>
                      <c:pt idx="84">
                        <c:v>62</c:v>
                      </c:pt>
                      <c:pt idx="85">
                        <c:v>482</c:v>
                      </c:pt>
                      <c:pt idx="86">
                        <c:v>613</c:v>
                      </c:pt>
                      <c:pt idx="87">
                        <c:v>81</c:v>
                      </c:pt>
                      <c:pt idx="88">
                        <c:v>200</c:v>
                      </c:pt>
                      <c:pt idx="89">
                        <c:v>697</c:v>
                      </c:pt>
                      <c:pt idx="90">
                        <c:v>673</c:v>
                      </c:pt>
                      <c:pt idx="91">
                        <c:v>686</c:v>
                      </c:pt>
                      <c:pt idx="92">
                        <c:v>686</c:v>
                      </c:pt>
                      <c:pt idx="93">
                        <c:v>666</c:v>
                      </c:pt>
                      <c:pt idx="94">
                        <c:v>19</c:v>
                      </c:pt>
                      <c:pt idx="95">
                        <c:v>514</c:v>
                      </c:pt>
                      <c:pt idx="96">
                        <c:v>266</c:v>
                      </c:pt>
                      <c:pt idx="97">
                        <c:v>466</c:v>
                      </c:pt>
                      <c:pt idx="98">
                        <c:v>719</c:v>
                      </c:pt>
                      <c:pt idx="99">
                        <c:v>713</c:v>
                      </c:pt>
                      <c:pt idx="100">
                        <c:v>700</c:v>
                      </c:pt>
                      <c:pt idx="101">
                        <c:v>701</c:v>
                      </c:pt>
                      <c:pt idx="102">
                        <c:v>713</c:v>
                      </c:pt>
                      <c:pt idx="103">
                        <c:v>667</c:v>
                      </c:pt>
                      <c:pt idx="104">
                        <c:v>715</c:v>
                      </c:pt>
                      <c:pt idx="105">
                        <c:v>792</c:v>
                      </c:pt>
                      <c:pt idx="106">
                        <c:v>607</c:v>
                      </c:pt>
                      <c:pt idx="107">
                        <c:v>518</c:v>
                      </c:pt>
                      <c:pt idx="108">
                        <c:v>72</c:v>
                      </c:pt>
                      <c:pt idx="109">
                        <c:v>219</c:v>
                      </c:pt>
                      <c:pt idx="110">
                        <c:v>69</c:v>
                      </c:pt>
                      <c:pt idx="111">
                        <c:v>19</c:v>
                      </c:pt>
                      <c:pt idx="112">
                        <c:v>247</c:v>
                      </c:pt>
                      <c:pt idx="113">
                        <c:v>190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4-CB85-46EB-8145-FFAE65F255C8}"/>
                  </c:ext>
                </c:extLst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all_Date!$H$1</c15:sqref>
                        </c15:formulaRef>
                      </c:ext>
                    </c:extLst>
                    <c:strCache>
                      <c:ptCount val="1"/>
                      <c:pt idx="0">
                        <c:v>snowhight</c:v>
                      </c:pt>
                    </c:strCache>
                  </c:strRef>
                </c:tx>
                <c:spPr>
                  <a:ln w="28575" cap="rnd">
                    <a:solidFill>
                      <a:srgbClr val="00B0F0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all_Date!$B$2:$B$115</c15:sqref>
                        </c15:formulaRef>
                      </c:ext>
                    </c:extLst>
                    <c:numCache>
                      <c:formatCode>m/d/yyyy</c:formatCode>
                      <c:ptCount val="114"/>
                      <c:pt idx="0">
                        <c:v>43455</c:v>
                      </c:pt>
                      <c:pt idx="1">
                        <c:v>43456</c:v>
                      </c:pt>
                      <c:pt idx="2">
                        <c:v>43457</c:v>
                      </c:pt>
                      <c:pt idx="3">
                        <c:v>43458</c:v>
                      </c:pt>
                      <c:pt idx="4">
                        <c:v>43459</c:v>
                      </c:pt>
                      <c:pt idx="5">
                        <c:v>43460</c:v>
                      </c:pt>
                      <c:pt idx="6">
                        <c:v>43461</c:v>
                      </c:pt>
                      <c:pt idx="7">
                        <c:v>43462</c:v>
                      </c:pt>
                      <c:pt idx="8">
                        <c:v>43463</c:v>
                      </c:pt>
                      <c:pt idx="9">
                        <c:v>43464</c:v>
                      </c:pt>
                      <c:pt idx="10">
                        <c:v>43465</c:v>
                      </c:pt>
                      <c:pt idx="11">
                        <c:v>43466</c:v>
                      </c:pt>
                      <c:pt idx="12">
                        <c:v>43467</c:v>
                      </c:pt>
                      <c:pt idx="13">
                        <c:v>43468</c:v>
                      </c:pt>
                      <c:pt idx="14">
                        <c:v>43469</c:v>
                      </c:pt>
                      <c:pt idx="15">
                        <c:v>43470</c:v>
                      </c:pt>
                      <c:pt idx="16">
                        <c:v>43471</c:v>
                      </c:pt>
                      <c:pt idx="17">
                        <c:v>43472</c:v>
                      </c:pt>
                      <c:pt idx="18">
                        <c:v>43473</c:v>
                      </c:pt>
                      <c:pt idx="19">
                        <c:v>43474</c:v>
                      </c:pt>
                      <c:pt idx="20">
                        <c:v>43475</c:v>
                      </c:pt>
                      <c:pt idx="21">
                        <c:v>43476</c:v>
                      </c:pt>
                      <c:pt idx="22">
                        <c:v>43477</c:v>
                      </c:pt>
                      <c:pt idx="23">
                        <c:v>43478</c:v>
                      </c:pt>
                      <c:pt idx="24">
                        <c:v>43479</c:v>
                      </c:pt>
                      <c:pt idx="25">
                        <c:v>43480</c:v>
                      </c:pt>
                      <c:pt idx="26">
                        <c:v>43481</c:v>
                      </c:pt>
                      <c:pt idx="27">
                        <c:v>43482</c:v>
                      </c:pt>
                      <c:pt idx="28">
                        <c:v>43483</c:v>
                      </c:pt>
                      <c:pt idx="29">
                        <c:v>43484</c:v>
                      </c:pt>
                      <c:pt idx="30">
                        <c:v>43485</c:v>
                      </c:pt>
                      <c:pt idx="31">
                        <c:v>43486</c:v>
                      </c:pt>
                      <c:pt idx="32">
                        <c:v>43487</c:v>
                      </c:pt>
                      <c:pt idx="33">
                        <c:v>43488</c:v>
                      </c:pt>
                      <c:pt idx="34">
                        <c:v>43489</c:v>
                      </c:pt>
                      <c:pt idx="35">
                        <c:v>43490</c:v>
                      </c:pt>
                      <c:pt idx="36">
                        <c:v>43491</c:v>
                      </c:pt>
                      <c:pt idx="37">
                        <c:v>43492</c:v>
                      </c:pt>
                      <c:pt idx="38">
                        <c:v>43493</c:v>
                      </c:pt>
                      <c:pt idx="39">
                        <c:v>43494</c:v>
                      </c:pt>
                      <c:pt idx="40">
                        <c:v>43495</c:v>
                      </c:pt>
                      <c:pt idx="41">
                        <c:v>43496</c:v>
                      </c:pt>
                      <c:pt idx="42">
                        <c:v>43497</c:v>
                      </c:pt>
                      <c:pt idx="43">
                        <c:v>43498</c:v>
                      </c:pt>
                      <c:pt idx="44">
                        <c:v>43499</c:v>
                      </c:pt>
                      <c:pt idx="45">
                        <c:v>43500</c:v>
                      </c:pt>
                      <c:pt idx="46">
                        <c:v>43501</c:v>
                      </c:pt>
                      <c:pt idx="47">
                        <c:v>43502</c:v>
                      </c:pt>
                      <c:pt idx="48">
                        <c:v>43503</c:v>
                      </c:pt>
                      <c:pt idx="49">
                        <c:v>43504</c:v>
                      </c:pt>
                      <c:pt idx="50">
                        <c:v>43505</c:v>
                      </c:pt>
                      <c:pt idx="51">
                        <c:v>43506</c:v>
                      </c:pt>
                      <c:pt idx="52">
                        <c:v>43507</c:v>
                      </c:pt>
                      <c:pt idx="53">
                        <c:v>43508</c:v>
                      </c:pt>
                      <c:pt idx="54">
                        <c:v>43509</c:v>
                      </c:pt>
                      <c:pt idx="55">
                        <c:v>43510</c:v>
                      </c:pt>
                      <c:pt idx="56">
                        <c:v>43511</c:v>
                      </c:pt>
                      <c:pt idx="57">
                        <c:v>43512</c:v>
                      </c:pt>
                      <c:pt idx="58">
                        <c:v>43513</c:v>
                      </c:pt>
                      <c:pt idx="59">
                        <c:v>43514</c:v>
                      </c:pt>
                      <c:pt idx="60">
                        <c:v>43515</c:v>
                      </c:pt>
                      <c:pt idx="61">
                        <c:v>43516</c:v>
                      </c:pt>
                      <c:pt idx="62">
                        <c:v>43517</c:v>
                      </c:pt>
                      <c:pt idx="63">
                        <c:v>43518</c:v>
                      </c:pt>
                      <c:pt idx="64">
                        <c:v>43519</c:v>
                      </c:pt>
                      <c:pt idx="65">
                        <c:v>43520</c:v>
                      </c:pt>
                      <c:pt idx="66">
                        <c:v>43521</c:v>
                      </c:pt>
                      <c:pt idx="67">
                        <c:v>43522</c:v>
                      </c:pt>
                      <c:pt idx="68">
                        <c:v>43523</c:v>
                      </c:pt>
                      <c:pt idx="69">
                        <c:v>43524</c:v>
                      </c:pt>
                      <c:pt idx="70">
                        <c:v>43525</c:v>
                      </c:pt>
                      <c:pt idx="71">
                        <c:v>43526</c:v>
                      </c:pt>
                      <c:pt idx="72">
                        <c:v>43527</c:v>
                      </c:pt>
                      <c:pt idx="73">
                        <c:v>43528</c:v>
                      </c:pt>
                      <c:pt idx="74">
                        <c:v>43529</c:v>
                      </c:pt>
                      <c:pt idx="75">
                        <c:v>43530</c:v>
                      </c:pt>
                      <c:pt idx="76">
                        <c:v>43531</c:v>
                      </c:pt>
                      <c:pt idx="77">
                        <c:v>43532</c:v>
                      </c:pt>
                      <c:pt idx="78">
                        <c:v>43533</c:v>
                      </c:pt>
                      <c:pt idx="79">
                        <c:v>43534</c:v>
                      </c:pt>
                      <c:pt idx="80">
                        <c:v>43535</c:v>
                      </c:pt>
                      <c:pt idx="81">
                        <c:v>43536</c:v>
                      </c:pt>
                      <c:pt idx="82">
                        <c:v>43537</c:v>
                      </c:pt>
                      <c:pt idx="83">
                        <c:v>43538</c:v>
                      </c:pt>
                      <c:pt idx="84">
                        <c:v>43539</c:v>
                      </c:pt>
                      <c:pt idx="85">
                        <c:v>43540</c:v>
                      </c:pt>
                      <c:pt idx="86">
                        <c:v>43541</c:v>
                      </c:pt>
                      <c:pt idx="87">
                        <c:v>43542</c:v>
                      </c:pt>
                      <c:pt idx="88">
                        <c:v>43543</c:v>
                      </c:pt>
                      <c:pt idx="89">
                        <c:v>43544</c:v>
                      </c:pt>
                      <c:pt idx="90">
                        <c:v>43545</c:v>
                      </c:pt>
                      <c:pt idx="91">
                        <c:v>43546</c:v>
                      </c:pt>
                      <c:pt idx="92">
                        <c:v>43547</c:v>
                      </c:pt>
                      <c:pt idx="93">
                        <c:v>43548</c:v>
                      </c:pt>
                      <c:pt idx="94">
                        <c:v>43549</c:v>
                      </c:pt>
                      <c:pt idx="95">
                        <c:v>43550</c:v>
                      </c:pt>
                      <c:pt idx="96">
                        <c:v>43551</c:v>
                      </c:pt>
                      <c:pt idx="97">
                        <c:v>43552</c:v>
                      </c:pt>
                      <c:pt idx="98">
                        <c:v>43553</c:v>
                      </c:pt>
                      <c:pt idx="99">
                        <c:v>43554</c:v>
                      </c:pt>
                      <c:pt idx="100">
                        <c:v>43555</c:v>
                      </c:pt>
                      <c:pt idx="101">
                        <c:v>43556</c:v>
                      </c:pt>
                      <c:pt idx="102">
                        <c:v>43557</c:v>
                      </c:pt>
                      <c:pt idx="103">
                        <c:v>43558</c:v>
                      </c:pt>
                      <c:pt idx="104">
                        <c:v>43559</c:v>
                      </c:pt>
                      <c:pt idx="105">
                        <c:v>43560</c:v>
                      </c:pt>
                      <c:pt idx="106">
                        <c:v>43561</c:v>
                      </c:pt>
                      <c:pt idx="107">
                        <c:v>43562</c:v>
                      </c:pt>
                      <c:pt idx="108">
                        <c:v>43563</c:v>
                      </c:pt>
                      <c:pt idx="109">
                        <c:v>43564</c:v>
                      </c:pt>
                      <c:pt idx="110">
                        <c:v>43565</c:v>
                      </c:pt>
                      <c:pt idx="111">
                        <c:v>43566</c:v>
                      </c:pt>
                      <c:pt idx="112">
                        <c:v>43567</c:v>
                      </c:pt>
                      <c:pt idx="113">
                        <c:v>43568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all_Date!$H$2:$H$115</c15:sqref>
                        </c15:formulaRef>
                      </c:ext>
                    </c:extLst>
                    <c:numCache>
                      <c:formatCode>General</c:formatCode>
                      <c:ptCount val="114"/>
                      <c:pt idx="0">
                        <c:v>26</c:v>
                      </c:pt>
                      <c:pt idx="1">
                        <c:v>19</c:v>
                      </c:pt>
                      <c:pt idx="2">
                        <c:v>11</c:v>
                      </c:pt>
                      <c:pt idx="3">
                        <c:v>18</c:v>
                      </c:pt>
                      <c:pt idx="4">
                        <c:v>20</c:v>
                      </c:pt>
                      <c:pt idx="5">
                        <c:v>17</c:v>
                      </c:pt>
                      <c:pt idx="6">
                        <c:v>17</c:v>
                      </c:pt>
                      <c:pt idx="7" formatCode="0.0">
                        <c:v>17</c:v>
                      </c:pt>
                      <c:pt idx="8" formatCode="0.0">
                        <c:v>16</c:v>
                      </c:pt>
                      <c:pt idx="9" formatCode="0.0">
                        <c:v>37</c:v>
                      </c:pt>
                      <c:pt idx="10" formatCode="0.0">
                        <c:v>50</c:v>
                      </c:pt>
                      <c:pt idx="11" formatCode="0.0">
                        <c:v>52</c:v>
                      </c:pt>
                      <c:pt idx="12" formatCode="0.0">
                        <c:v>62</c:v>
                      </c:pt>
                      <c:pt idx="13" formatCode="0.0">
                        <c:v>63</c:v>
                      </c:pt>
                      <c:pt idx="14" formatCode="0.0">
                        <c:v>66</c:v>
                      </c:pt>
                      <c:pt idx="15" formatCode="0.0">
                        <c:v>80</c:v>
                      </c:pt>
                      <c:pt idx="16" formatCode="0.0">
                        <c:v>120</c:v>
                      </c:pt>
                      <c:pt idx="17" formatCode="0.0">
                        <c:v>130</c:v>
                      </c:pt>
                      <c:pt idx="18" formatCode="0.0">
                        <c:v>131</c:v>
                      </c:pt>
                      <c:pt idx="19" formatCode="0.0">
                        <c:v>155</c:v>
                      </c:pt>
                      <c:pt idx="20" formatCode="0.0">
                        <c:v>196</c:v>
                      </c:pt>
                      <c:pt idx="21" formatCode="0.0">
                        <c:v>203</c:v>
                      </c:pt>
                      <c:pt idx="22" formatCode="0.0">
                        <c:v>196</c:v>
                      </c:pt>
                      <c:pt idx="23" formatCode="0.0">
                        <c:v>204</c:v>
                      </c:pt>
                      <c:pt idx="24" formatCode="0.0">
                        <c:v>206</c:v>
                      </c:pt>
                      <c:pt idx="25" formatCode="0.0">
                        <c:v>201</c:v>
                      </c:pt>
                      <c:pt idx="26" formatCode="0.0">
                        <c:v>190</c:v>
                      </c:pt>
                      <c:pt idx="27" formatCode="0.0">
                        <c:v>183</c:v>
                      </c:pt>
                      <c:pt idx="28" formatCode="0.0">
                        <c:v>181</c:v>
                      </c:pt>
                      <c:pt idx="29" formatCode="0.0">
                        <c:v>176</c:v>
                      </c:pt>
                      <c:pt idx="30" formatCode="0.0">
                        <c:v>172</c:v>
                      </c:pt>
                      <c:pt idx="31" formatCode="0.0">
                        <c:v>168</c:v>
                      </c:pt>
                      <c:pt idx="32" formatCode="0.0">
                        <c:v>166</c:v>
                      </c:pt>
                      <c:pt idx="33" formatCode="0.0">
                        <c:v>162</c:v>
                      </c:pt>
                      <c:pt idx="34" formatCode="0.0">
                        <c:v>160</c:v>
                      </c:pt>
                      <c:pt idx="35" formatCode="0.0">
                        <c:v>163</c:v>
                      </c:pt>
                      <c:pt idx="36" formatCode="0.0">
                        <c:v>173</c:v>
                      </c:pt>
                      <c:pt idx="37" formatCode="0.0">
                        <c:v>170</c:v>
                      </c:pt>
                      <c:pt idx="38" formatCode="0.0">
                        <c:v>171</c:v>
                      </c:pt>
                      <c:pt idx="39" formatCode="0.0">
                        <c:v>187</c:v>
                      </c:pt>
                      <c:pt idx="40" formatCode="0.0">
                        <c:v>178</c:v>
                      </c:pt>
                      <c:pt idx="41" formatCode="0.0">
                        <c:v>178</c:v>
                      </c:pt>
                      <c:pt idx="42" formatCode="0.0">
                        <c:v>172</c:v>
                      </c:pt>
                      <c:pt idx="43" formatCode="0.0">
                        <c:v>168</c:v>
                      </c:pt>
                      <c:pt idx="44" formatCode="0.0">
                        <c:v>198</c:v>
                      </c:pt>
                      <c:pt idx="45" formatCode="0.0">
                        <c:v>202</c:v>
                      </c:pt>
                      <c:pt idx="46" formatCode="0.0">
                        <c:v>198</c:v>
                      </c:pt>
                      <c:pt idx="47" formatCode="0.0">
                        <c:v>192</c:v>
                      </c:pt>
                      <c:pt idx="48" formatCode="0.0">
                        <c:v>186</c:v>
                      </c:pt>
                      <c:pt idx="49" formatCode="0.0">
                        <c:v>185</c:v>
                      </c:pt>
                      <c:pt idx="50" formatCode="0.0">
                        <c:v>186</c:v>
                      </c:pt>
                      <c:pt idx="51" formatCode="0.0">
                        <c:v>180</c:v>
                      </c:pt>
                      <c:pt idx="52" formatCode="0.0">
                        <c:v>200</c:v>
                      </c:pt>
                      <c:pt idx="53" formatCode="0.0">
                        <c:v>212</c:v>
                      </c:pt>
                      <c:pt idx="54" formatCode="0.0">
                        <c:v>208</c:v>
                      </c:pt>
                      <c:pt idx="55" formatCode="0.0">
                        <c:v>202</c:v>
                      </c:pt>
                      <c:pt idx="56" formatCode="0.0">
                        <c:v>197</c:v>
                      </c:pt>
                      <c:pt idx="57" formatCode="0.0">
                        <c:v>196</c:v>
                      </c:pt>
                      <c:pt idx="58" formatCode="0.0">
                        <c:v>193</c:v>
                      </c:pt>
                      <c:pt idx="59" formatCode="0.0">
                        <c:v>190</c:v>
                      </c:pt>
                      <c:pt idx="60" formatCode="0.0">
                        <c:v>189</c:v>
                      </c:pt>
                      <c:pt idx="61" formatCode="0.0">
                        <c:v>185</c:v>
                      </c:pt>
                      <c:pt idx="62" formatCode="0.0">
                        <c:v>183</c:v>
                      </c:pt>
                      <c:pt idx="63" formatCode="0.0">
                        <c:v>175</c:v>
                      </c:pt>
                      <c:pt idx="64" formatCode="0.0">
                        <c:v>175</c:v>
                      </c:pt>
                      <c:pt idx="65" formatCode="0.0">
                        <c:v>171</c:v>
                      </c:pt>
                      <c:pt idx="66" formatCode="0.0">
                        <c:v>171</c:v>
                      </c:pt>
                      <c:pt idx="67" formatCode="0.0">
                        <c:v>171</c:v>
                      </c:pt>
                      <c:pt idx="68" formatCode="0.0">
                        <c:v>168</c:v>
                      </c:pt>
                      <c:pt idx="69" formatCode="0.0">
                        <c:v>165</c:v>
                      </c:pt>
                      <c:pt idx="70" formatCode="0.0">
                        <c:v>160</c:v>
                      </c:pt>
                      <c:pt idx="71" formatCode="0.0">
                        <c:v>160</c:v>
                      </c:pt>
                      <c:pt idx="72" formatCode="0.0">
                        <c:v>157</c:v>
                      </c:pt>
                      <c:pt idx="73" formatCode="0.0">
                        <c:v>156</c:v>
                      </c:pt>
                      <c:pt idx="74" formatCode="0.0">
                        <c:v>155</c:v>
                      </c:pt>
                      <c:pt idx="75" formatCode="0.0">
                        <c:v>152</c:v>
                      </c:pt>
                      <c:pt idx="76" formatCode="0.0">
                        <c:v>148</c:v>
                      </c:pt>
                      <c:pt idx="77" formatCode="0.0">
                        <c:v>149</c:v>
                      </c:pt>
                      <c:pt idx="78" formatCode="0.0">
                        <c:v>146</c:v>
                      </c:pt>
                      <c:pt idx="79" formatCode="0.0">
                        <c:v>141</c:v>
                      </c:pt>
                      <c:pt idx="80" formatCode="0.0">
                        <c:v>144</c:v>
                      </c:pt>
                      <c:pt idx="81" formatCode="0.0">
                        <c:v>144</c:v>
                      </c:pt>
                      <c:pt idx="82" formatCode="0.0">
                        <c:v>141</c:v>
                      </c:pt>
                      <c:pt idx="83" formatCode="0.0">
                        <c:v>149</c:v>
                      </c:pt>
                      <c:pt idx="84" formatCode="0.0">
                        <c:v>155</c:v>
                      </c:pt>
                      <c:pt idx="85" formatCode="0.0">
                        <c:v>142</c:v>
                      </c:pt>
                      <c:pt idx="86" formatCode="0.0">
                        <c:v>136</c:v>
                      </c:pt>
                      <c:pt idx="87" formatCode="0.0">
                        <c:v>149</c:v>
                      </c:pt>
                      <c:pt idx="88" formatCode="0.0">
                        <c:v>154</c:v>
                      </c:pt>
                      <c:pt idx="89" formatCode="0.0">
                        <c:v>149</c:v>
                      </c:pt>
                      <c:pt idx="90" formatCode="0.0">
                        <c:v>142</c:v>
                      </c:pt>
                      <c:pt idx="91" formatCode="0.0">
                        <c:v>136</c:v>
                      </c:pt>
                      <c:pt idx="92" formatCode="0.0">
                        <c:v>132</c:v>
                      </c:pt>
                      <c:pt idx="93" formatCode="0.0">
                        <c:v>125</c:v>
                      </c:pt>
                      <c:pt idx="94" formatCode="0.0">
                        <c:v>120</c:v>
                      </c:pt>
                      <c:pt idx="95" formatCode="0.0">
                        <c:v>124</c:v>
                      </c:pt>
                      <c:pt idx="96" formatCode="0.0">
                        <c:v>123</c:v>
                      </c:pt>
                      <c:pt idx="97" formatCode="0.0">
                        <c:v>119</c:v>
                      </c:pt>
                      <c:pt idx="98" formatCode="0.0">
                        <c:v>114</c:v>
                      </c:pt>
                      <c:pt idx="99" formatCode="0.0">
                        <c:v>111</c:v>
                      </c:pt>
                      <c:pt idx="100" formatCode="0.0">
                        <c:v>104</c:v>
                      </c:pt>
                      <c:pt idx="101" formatCode="0.0">
                        <c:v>100</c:v>
                      </c:pt>
                      <c:pt idx="102" formatCode="0.0">
                        <c:v>94</c:v>
                      </c:pt>
                      <c:pt idx="103" formatCode="0.0">
                        <c:v>86</c:v>
                      </c:pt>
                      <c:pt idx="104" formatCode="0.0">
                        <c:v>80</c:v>
                      </c:pt>
                      <c:pt idx="105" formatCode="0.0">
                        <c:v>77</c:v>
                      </c:pt>
                      <c:pt idx="106" formatCode="0.0">
                        <c:v>73</c:v>
                      </c:pt>
                      <c:pt idx="107" formatCode="0.0">
                        <c:v>67</c:v>
                      </c:pt>
                      <c:pt idx="108" formatCode="0.0">
                        <c:v>63</c:v>
                      </c:pt>
                      <c:pt idx="109" formatCode="0.0">
                        <c:v>60</c:v>
                      </c:pt>
                      <c:pt idx="110" formatCode="0.0">
                        <c:v>55</c:v>
                      </c:pt>
                      <c:pt idx="111" formatCode="0.0">
                        <c:v>52</c:v>
                      </c:pt>
                      <c:pt idx="112" formatCode="0.0">
                        <c:v>50</c:v>
                      </c:pt>
                      <c:pt idx="113" formatCode="0.0">
                        <c:v>51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5-CB85-46EB-8145-FFAE65F255C8}"/>
                  </c:ext>
                </c:extLst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all_Date!$I$1</c15:sqref>
                        </c15:formulaRef>
                      </c:ext>
                    </c:extLst>
                    <c:strCache>
                      <c:ptCount val="1"/>
                      <c:pt idx="0">
                        <c:v>temperature</c:v>
                      </c:pt>
                    </c:strCache>
                  </c:strRef>
                </c:tx>
                <c:spPr>
                  <a:ln w="19050" cap="rnd">
                    <a:solidFill>
                      <a:srgbClr val="FF0000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all_Date!$B$2:$B$115</c15:sqref>
                        </c15:formulaRef>
                      </c:ext>
                    </c:extLst>
                    <c:numCache>
                      <c:formatCode>m/d/yyyy</c:formatCode>
                      <c:ptCount val="114"/>
                      <c:pt idx="0">
                        <c:v>43455</c:v>
                      </c:pt>
                      <c:pt idx="1">
                        <c:v>43456</c:v>
                      </c:pt>
                      <c:pt idx="2">
                        <c:v>43457</c:v>
                      </c:pt>
                      <c:pt idx="3">
                        <c:v>43458</c:v>
                      </c:pt>
                      <c:pt idx="4">
                        <c:v>43459</c:v>
                      </c:pt>
                      <c:pt idx="5">
                        <c:v>43460</c:v>
                      </c:pt>
                      <c:pt idx="6">
                        <c:v>43461</c:v>
                      </c:pt>
                      <c:pt idx="7">
                        <c:v>43462</c:v>
                      </c:pt>
                      <c:pt idx="8">
                        <c:v>43463</c:v>
                      </c:pt>
                      <c:pt idx="9">
                        <c:v>43464</c:v>
                      </c:pt>
                      <c:pt idx="10">
                        <c:v>43465</c:v>
                      </c:pt>
                      <c:pt idx="11">
                        <c:v>43466</c:v>
                      </c:pt>
                      <c:pt idx="12">
                        <c:v>43467</c:v>
                      </c:pt>
                      <c:pt idx="13">
                        <c:v>43468</c:v>
                      </c:pt>
                      <c:pt idx="14">
                        <c:v>43469</c:v>
                      </c:pt>
                      <c:pt idx="15">
                        <c:v>43470</c:v>
                      </c:pt>
                      <c:pt idx="16">
                        <c:v>43471</c:v>
                      </c:pt>
                      <c:pt idx="17">
                        <c:v>43472</c:v>
                      </c:pt>
                      <c:pt idx="18">
                        <c:v>43473</c:v>
                      </c:pt>
                      <c:pt idx="19">
                        <c:v>43474</c:v>
                      </c:pt>
                      <c:pt idx="20">
                        <c:v>43475</c:v>
                      </c:pt>
                      <c:pt idx="21">
                        <c:v>43476</c:v>
                      </c:pt>
                      <c:pt idx="22">
                        <c:v>43477</c:v>
                      </c:pt>
                      <c:pt idx="23">
                        <c:v>43478</c:v>
                      </c:pt>
                      <c:pt idx="24">
                        <c:v>43479</c:v>
                      </c:pt>
                      <c:pt idx="25">
                        <c:v>43480</c:v>
                      </c:pt>
                      <c:pt idx="26">
                        <c:v>43481</c:v>
                      </c:pt>
                      <c:pt idx="27">
                        <c:v>43482</c:v>
                      </c:pt>
                      <c:pt idx="28">
                        <c:v>43483</c:v>
                      </c:pt>
                      <c:pt idx="29">
                        <c:v>43484</c:v>
                      </c:pt>
                      <c:pt idx="30">
                        <c:v>43485</c:v>
                      </c:pt>
                      <c:pt idx="31">
                        <c:v>43486</c:v>
                      </c:pt>
                      <c:pt idx="32">
                        <c:v>43487</c:v>
                      </c:pt>
                      <c:pt idx="33">
                        <c:v>43488</c:v>
                      </c:pt>
                      <c:pt idx="34">
                        <c:v>43489</c:v>
                      </c:pt>
                      <c:pt idx="35">
                        <c:v>43490</c:v>
                      </c:pt>
                      <c:pt idx="36">
                        <c:v>43491</c:v>
                      </c:pt>
                      <c:pt idx="37">
                        <c:v>43492</c:v>
                      </c:pt>
                      <c:pt idx="38">
                        <c:v>43493</c:v>
                      </c:pt>
                      <c:pt idx="39">
                        <c:v>43494</c:v>
                      </c:pt>
                      <c:pt idx="40">
                        <c:v>43495</c:v>
                      </c:pt>
                      <c:pt idx="41">
                        <c:v>43496</c:v>
                      </c:pt>
                      <c:pt idx="42">
                        <c:v>43497</c:v>
                      </c:pt>
                      <c:pt idx="43">
                        <c:v>43498</c:v>
                      </c:pt>
                      <c:pt idx="44">
                        <c:v>43499</c:v>
                      </c:pt>
                      <c:pt idx="45">
                        <c:v>43500</c:v>
                      </c:pt>
                      <c:pt idx="46">
                        <c:v>43501</c:v>
                      </c:pt>
                      <c:pt idx="47">
                        <c:v>43502</c:v>
                      </c:pt>
                      <c:pt idx="48">
                        <c:v>43503</c:v>
                      </c:pt>
                      <c:pt idx="49">
                        <c:v>43504</c:v>
                      </c:pt>
                      <c:pt idx="50">
                        <c:v>43505</c:v>
                      </c:pt>
                      <c:pt idx="51">
                        <c:v>43506</c:v>
                      </c:pt>
                      <c:pt idx="52">
                        <c:v>43507</c:v>
                      </c:pt>
                      <c:pt idx="53">
                        <c:v>43508</c:v>
                      </c:pt>
                      <c:pt idx="54">
                        <c:v>43509</c:v>
                      </c:pt>
                      <c:pt idx="55">
                        <c:v>43510</c:v>
                      </c:pt>
                      <c:pt idx="56">
                        <c:v>43511</c:v>
                      </c:pt>
                      <c:pt idx="57">
                        <c:v>43512</c:v>
                      </c:pt>
                      <c:pt idx="58">
                        <c:v>43513</c:v>
                      </c:pt>
                      <c:pt idx="59">
                        <c:v>43514</c:v>
                      </c:pt>
                      <c:pt idx="60">
                        <c:v>43515</c:v>
                      </c:pt>
                      <c:pt idx="61">
                        <c:v>43516</c:v>
                      </c:pt>
                      <c:pt idx="62">
                        <c:v>43517</c:v>
                      </c:pt>
                      <c:pt idx="63">
                        <c:v>43518</c:v>
                      </c:pt>
                      <c:pt idx="64">
                        <c:v>43519</c:v>
                      </c:pt>
                      <c:pt idx="65">
                        <c:v>43520</c:v>
                      </c:pt>
                      <c:pt idx="66">
                        <c:v>43521</c:v>
                      </c:pt>
                      <c:pt idx="67">
                        <c:v>43522</c:v>
                      </c:pt>
                      <c:pt idx="68">
                        <c:v>43523</c:v>
                      </c:pt>
                      <c:pt idx="69">
                        <c:v>43524</c:v>
                      </c:pt>
                      <c:pt idx="70">
                        <c:v>43525</c:v>
                      </c:pt>
                      <c:pt idx="71">
                        <c:v>43526</c:v>
                      </c:pt>
                      <c:pt idx="72">
                        <c:v>43527</c:v>
                      </c:pt>
                      <c:pt idx="73">
                        <c:v>43528</c:v>
                      </c:pt>
                      <c:pt idx="74">
                        <c:v>43529</c:v>
                      </c:pt>
                      <c:pt idx="75">
                        <c:v>43530</c:v>
                      </c:pt>
                      <c:pt idx="76">
                        <c:v>43531</c:v>
                      </c:pt>
                      <c:pt idx="77">
                        <c:v>43532</c:v>
                      </c:pt>
                      <c:pt idx="78">
                        <c:v>43533</c:v>
                      </c:pt>
                      <c:pt idx="79">
                        <c:v>43534</c:v>
                      </c:pt>
                      <c:pt idx="80">
                        <c:v>43535</c:v>
                      </c:pt>
                      <c:pt idx="81">
                        <c:v>43536</c:v>
                      </c:pt>
                      <c:pt idx="82">
                        <c:v>43537</c:v>
                      </c:pt>
                      <c:pt idx="83">
                        <c:v>43538</c:v>
                      </c:pt>
                      <c:pt idx="84">
                        <c:v>43539</c:v>
                      </c:pt>
                      <c:pt idx="85">
                        <c:v>43540</c:v>
                      </c:pt>
                      <c:pt idx="86">
                        <c:v>43541</c:v>
                      </c:pt>
                      <c:pt idx="87">
                        <c:v>43542</c:v>
                      </c:pt>
                      <c:pt idx="88">
                        <c:v>43543</c:v>
                      </c:pt>
                      <c:pt idx="89">
                        <c:v>43544</c:v>
                      </c:pt>
                      <c:pt idx="90">
                        <c:v>43545</c:v>
                      </c:pt>
                      <c:pt idx="91">
                        <c:v>43546</c:v>
                      </c:pt>
                      <c:pt idx="92">
                        <c:v>43547</c:v>
                      </c:pt>
                      <c:pt idx="93">
                        <c:v>43548</c:v>
                      </c:pt>
                      <c:pt idx="94">
                        <c:v>43549</c:v>
                      </c:pt>
                      <c:pt idx="95">
                        <c:v>43550</c:v>
                      </c:pt>
                      <c:pt idx="96">
                        <c:v>43551</c:v>
                      </c:pt>
                      <c:pt idx="97">
                        <c:v>43552</c:v>
                      </c:pt>
                      <c:pt idx="98">
                        <c:v>43553</c:v>
                      </c:pt>
                      <c:pt idx="99">
                        <c:v>43554</c:v>
                      </c:pt>
                      <c:pt idx="100">
                        <c:v>43555</c:v>
                      </c:pt>
                      <c:pt idx="101">
                        <c:v>43556</c:v>
                      </c:pt>
                      <c:pt idx="102">
                        <c:v>43557</c:v>
                      </c:pt>
                      <c:pt idx="103">
                        <c:v>43558</c:v>
                      </c:pt>
                      <c:pt idx="104">
                        <c:v>43559</c:v>
                      </c:pt>
                      <c:pt idx="105">
                        <c:v>43560</c:v>
                      </c:pt>
                      <c:pt idx="106">
                        <c:v>43561</c:v>
                      </c:pt>
                      <c:pt idx="107">
                        <c:v>43562</c:v>
                      </c:pt>
                      <c:pt idx="108">
                        <c:v>43563</c:v>
                      </c:pt>
                      <c:pt idx="109">
                        <c:v>43564</c:v>
                      </c:pt>
                      <c:pt idx="110">
                        <c:v>43565</c:v>
                      </c:pt>
                      <c:pt idx="111">
                        <c:v>43566</c:v>
                      </c:pt>
                      <c:pt idx="112">
                        <c:v>43567</c:v>
                      </c:pt>
                      <c:pt idx="113">
                        <c:v>43568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all_Date!$I$2:$I$115</c15:sqref>
                        </c15:formulaRef>
                      </c:ext>
                    </c:extLst>
                    <c:numCache>
                      <c:formatCode>General</c:formatCode>
                      <c:ptCount val="114"/>
                      <c:pt idx="0">
                        <c:v>0.6</c:v>
                      </c:pt>
                      <c:pt idx="1">
                        <c:v>4.7</c:v>
                      </c:pt>
                      <c:pt idx="2">
                        <c:v>3.5</c:v>
                      </c:pt>
                      <c:pt idx="3">
                        <c:v>-0.1</c:v>
                      </c:pt>
                      <c:pt idx="4">
                        <c:v>-1.4</c:v>
                      </c:pt>
                      <c:pt idx="5">
                        <c:v>-3.1</c:v>
                      </c:pt>
                      <c:pt idx="6">
                        <c:v>-1.3</c:v>
                      </c:pt>
                      <c:pt idx="7">
                        <c:v>0</c:v>
                      </c:pt>
                      <c:pt idx="8">
                        <c:v>-2.8</c:v>
                      </c:pt>
                      <c:pt idx="9">
                        <c:v>-0.9</c:v>
                      </c:pt>
                      <c:pt idx="10">
                        <c:v>0</c:v>
                      </c:pt>
                      <c:pt idx="11">
                        <c:v>0.4</c:v>
                      </c:pt>
                      <c:pt idx="12">
                        <c:v>-4.5</c:v>
                      </c:pt>
                      <c:pt idx="13">
                        <c:v>-7.6</c:v>
                      </c:pt>
                      <c:pt idx="14">
                        <c:v>-5.9</c:v>
                      </c:pt>
                      <c:pt idx="15">
                        <c:v>-2</c:v>
                      </c:pt>
                      <c:pt idx="16">
                        <c:v>-1.9</c:v>
                      </c:pt>
                      <c:pt idx="17">
                        <c:v>-1.4</c:v>
                      </c:pt>
                      <c:pt idx="18">
                        <c:v>-0.9</c:v>
                      </c:pt>
                      <c:pt idx="19">
                        <c:v>-4.5999999999999996</c:v>
                      </c:pt>
                      <c:pt idx="20">
                        <c:v>-4.7</c:v>
                      </c:pt>
                      <c:pt idx="21">
                        <c:v>-7.9</c:v>
                      </c:pt>
                      <c:pt idx="22">
                        <c:v>-0.6</c:v>
                      </c:pt>
                      <c:pt idx="23">
                        <c:v>-0.2</c:v>
                      </c:pt>
                      <c:pt idx="24">
                        <c:v>-1.3</c:v>
                      </c:pt>
                      <c:pt idx="25">
                        <c:v>-3.1</c:v>
                      </c:pt>
                      <c:pt idx="26">
                        <c:v>-3.6</c:v>
                      </c:pt>
                      <c:pt idx="27">
                        <c:v>-1.9</c:v>
                      </c:pt>
                      <c:pt idx="28">
                        <c:v>-4</c:v>
                      </c:pt>
                      <c:pt idx="29">
                        <c:v>-5.7</c:v>
                      </c:pt>
                      <c:pt idx="30">
                        <c:v>-4</c:v>
                      </c:pt>
                      <c:pt idx="31">
                        <c:v>-2.7</c:v>
                      </c:pt>
                      <c:pt idx="32">
                        <c:v>-7.9</c:v>
                      </c:pt>
                      <c:pt idx="33">
                        <c:v>-4.7</c:v>
                      </c:pt>
                      <c:pt idx="34">
                        <c:v>-6.4</c:v>
                      </c:pt>
                      <c:pt idx="35">
                        <c:v>-7.7</c:v>
                      </c:pt>
                      <c:pt idx="36">
                        <c:v>-2.6</c:v>
                      </c:pt>
                      <c:pt idx="37">
                        <c:v>-1.3</c:v>
                      </c:pt>
                      <c:pt idx="38">
                        <c:v>-2</c:v>
                      </c:pt>
                      <c:pt idx="39">
                        <c:v>-3.1</c:v>
                      </c:pt>
                      <c:pt idx="40">
                        <c:v>-1.3</c:v>
                      </c:pt>
                      <c:pt idx="41">
                        <c:v>-6.6</c:v>
                      </c:pt>
                      <c:pt idx="42">
                        <c:v>2.5</c:v>
                      </c:pt>
                      <c:pt idx="43">
                        <c:v>1.9</c:v>
                      </c:pt>
                      <c:pt idx="44">
                        <c:v>-2.5</c:v>
                      </c:pt>
                      <c:pt idx="45">
                        <c:v>-5.3</c:v>
                      </c:pt>
                      <c:pt idx="46">
                        <c:v>-5.2</c:v>
                      </c:pt>
                      <c:pt idx="47">
                        <c:v>-2.8</c:v>
                      </c:pt>
                      <c:pt idx="48">
                        <c:v>1.4</c:v>
                      </c:pt>
                      <c:pt idx="49">
                        <c:v>-2.6</c:v>
                      </c:pt>
                      <c:pt idx="50">
                        <c:v>1.9</c:v>
                      </c:pt>
                      <c:pt idx="51">
                        <c:v>3.6</c:v>
                      </c:pt>
                      <c:pt idx="52">
                        <c:v>-3.2</c:v>
                      </c:pt>
                      <c:pt idx="53">
                        <c:v>-4.3</c:v>
                      </c:pt>
                      <c:pt idx="54">
                        <c:v>-2.6</c:v>
                      </c:pt>
                      <c:pt idx="55">
                        <c:v>1.9</c:v>
                      </c:pt>
                      <c:pt idx="56">
                        <c:v>1.9</c:v>
                      </c:pt>
                      <c:pt idx="57">
                        <c:v>2.9</c:v>
                      </c:pt>
                      <c:pt idx="58">
                        <c:v>2.8</c:v>
                      </c:pt>
                      <c:pt idx="59">
                        <c:v>2.7</c:v>
                      </c:pt>
                      <c:pt idx="60">
                        <c:v>5.7</c:v>
                      </c:pt>
                      <c:pt idx="61">
                        <c:v>4.0999999999999996</c:v>
                      </c:pt>
                      <c:pt idx="62">
                        <c:v>4.5999999999999996</c:v>
                      </c:pt>
                      <c:pt idx="63">
                        <c:v>1.6</c:v>
                      </c:pt>
                      <c:pt idx="64">
                        <c:v>-0.5</c:v>
                      </c:pt>
                      <c:pt idx="65">
                        <c:v>2.2999999999999998</c:v>
                      </c:pt>
                      <c:pt idx="66">
                        <c:v>3.5</c:v>
                      </c:pt>
                      <c:pt idx="67">
                        <c:v>4</c:v>
                      </c:pt>
                      <c:pt idx="68">
                        <c:v>4.2</c:v>
                      </c:pt>
                      <c:pt idx="69">
                        <c:v>9.6999999999999993</c:v>
                      </c:pt>
                      <c:pt idx="70">
                        <c:v>1.7</c:v>
                      </c:pt>
                      <c:pt idx="71">
                        <c:v>2.1</c:v>
                      </c:pt>
                      <c:pt idx="72">
                        <c:v>2.9</c:v>
                      </c:pt>
                      <c:pt idx="73">
                        <c:v>9.1</c:v>
                      </c:pt>
                      <c:pt idx="74">
                        <c:v>4</c:v>
                      </c:pt>
                      <c:pt idx="75">
                        <c:v>5.2</c:v>
                      </c:pt>
                      <c:pt idx="76">
                        <c:v>3.8</c:v>
                      </c:pt>
                      <c:pt idx="77">
                        <c:v>2.9</c:v>
                      </c:pt>
                      <c:pt idx="78">
                        <c:v>5.4</c:v>
                      </c:pt>
                      <c:pt idx="79">
                        <c:v>5.2</c:v>
                      </c:pt>
                      <c:pt idx="80">
                        <c:v>-3.3</c:v>
                      </c:pt>
                      <c:pt idx="81">
                        <c:v>0.3</c:v>
                      </c:pt>
                      <c:pt idx="82">
                        <c:v>1.7</c:v>
                      </c:pt>
                      <c:pt idx="83">
                        <c:v>1.7</c:v>
                      </c:pt>
                      <c:pt idx="84">
                        <c:v>0.5</c:v>
                      </c:pt>
                      <c:pt idx="85">
                        <c:v>6.2</c:v>
                      </c:pt>
                      <c:pt idx="86">
                        <c:v>7.5</c:v>
                      </c:pt>
                      <c:pt idx="87">
                        <c:v>-1</c:v>
                      </c:pt>
                      <c:pt idx="88">
                        <c:v>-0.5</c:v>
                      </c:pt>
                      <c:pt idx="89">
                        <c:v>1.6</c:v>
                      </c:pt>
                      <c:pt idx="90">
                        <c:v>3.9</c:v>
                      </c:pt>
                      <c:pt idx="91">
                        <c:v>6.9</c:v>
                      </c:pt>
                      <c:pt idx="92">
                        <c:v>7.5</c:v>
                      </c:pt>
                      <c:pt idx="93">
                        <c:v>8.1</c:v>
                      </c:pt>
                      <c:pt idx="94">
                        <c:v>0.2</c:v>
                      </c:pt>
                      <c:pt idx="95">
                        <c:v>0.7</c:v>
                      </c:pt>
                      <c:pt idx="96">
                        <c:v>1.2</c:v>
                      </c:pt>
                      <c:pt idx="97">
                        <c:v>5.7</c:v>
                      </c:pt>
                      <c:pt idx="98">
                        <c:v>8.9</c:v>
                      </c:pt>
                      <c:pt idx="99">
                        <c:v>8.4</c:v>
                      </c:pt>
                      <c:pt idx="100">
                        <c:v>9.3000000000000007</c:v>
                      </c:pt>
                      <c:pt idx="101">
                        <c:v>9.4</c:v>
                      </c:pt>
                      <c:pt idx="102">
                        <c:v>9.3000000000000007</c:v>
                      </c:pt>
                      <c:pt idx="103">
                        <c:v>9.4</c:v>
                      </c:pt>
                      <c:pt idx="104">
                        <c:v>9.6</c:v>
                      </c:pt>
                      <c:pt idx="105">
                        <c:v>4.2</c:v>
                      </c:pt>
                      <c:pt idx="106">
                        <c:v>8.9</c:v>
                      </c:pt>
                      <c:pt idx="107">
                        <c:v>9.1</c:v>
                      </c:pt>
                      <c:pt idx="108">
                        <c:v>2.6</c:v>
                      </c:pt>
                      <c:pt idx="109">
                        <c:v>5.3</c:v>
                      </c:pt>
                      <c:pt idx="110">
                        <c:v>3.4</c:v>
                      </c:pt>
                      <c:pt idx="111">
                        <c:v>2.2000000000000002</c:v>
                      </c:pt>
                      <c:pt idx="112">
                        <c:v>1.8</c:v>
                      </c:pt>
                      <c:pt idx="113">
                        <c:v>1.2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6-CB85-46EB-8145-FFAE65F255C8}"/>
                  </c:ext>
                </c:extLst>
              </c15:ser>
            </c15:filteredLineSeries>
          </c:ext>
        </c:extLst>
      </c:lineChart>
      <c:dateAx>
        <c:axId val="7564121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/>
                  <a:t>Datum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56413344"/>
        <c:crosses val="autoZero"/>
        <c:auto val="1"/>
        <c:lblOffset val="100"/>
        <c:baseTimeUnit val="days"/>
      </c:dateAx>
      <c:valAx>
        <c:axId val="7564133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/>
                  <a:t>Signale (Anzahl) / Schneehöhe (cm) / Globalstrahlung (W/m²)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564121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Verteilung im</a:t>
            </a:r>
            <a:r>
              <a:rPr lang="en-US" baseline="0"/>
              <a:t> durchschnittlichen Tagesverlauf - count_selected (mit max. &amp; min. Sonnenauf- und untergangszeiten)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[Auswertung_LVS_Checkboxen_Taubenstein.xlsx]all_Time!$C$1</c:f>
              <c:strCache>
                <c:ptCount val="1"/>
                <c:pt idx="0">
                  <c:v>count_selected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[Auswertung_LVS_Checkboxen_Taubenstein.xlsx]all_Time!$A$2:$A$1441</c:f>
              <c:numCache>
                <c:formatCode>h:mm</c:formatCode>
                <c:ptCount val="1440"/>
                <c:pt idx="0">
                  <c:v>0</c:v>
                </c:pt>
                <c:pt idx="1">
                  <c:v>6.9444444444444447E-4</c:v>
                </c:pt>
                <c:pt idx="2">
                  <c:v>1.3888888888888889E-3</c:v>
                </c:pt>
                <c:pt idx="3">
                  <c:v>2.0833333333333298E-3</c:v>
                </c:pt>
                <c:pt idx="4">
                  <c:v>2.7777777777777801E-3</c:v>
                </c:pt>
                <c:pt idx="5">
                  <c:v>3.4722222222222199E-3</c:v>
                </c:pt>
                <c:pt idx="6">
                  <c:v>4.1666666666666701E-3</c:v>
                </c:pt>
                <c:pt idx="7">
                  <c:v>4.8611111111111103E-3</c:v>
                </c:pt>
                <c:pt idx="8">
                  <c:v>5.5555555555555601E-3</c:v>
                </c:pt>
                <c:pt idx="9">
                  <c:v>6.2500000000000003E-3</c:v>
                </c:pt>
                <c:pt idx="10">
                  <c:v>6.9444444444444397E-3</c:v>
                </c:pt>
                <c:pt idx="11">
                  <c:v>7.6388888888888904E-3</c:v>
                </c:pt>
                <c:pt idx="12">
                  <c:v>8.3333333333333297E-3</c:v>
                </c:pt>
                <c:pt idx="13">
                  <c:v>9.0277777777777804E-3</c:v>
                </c:pt>
                <c:pt idx="14">
                  <c:v>9.7222222222222206E-3</c:v>
                </c:pt>
                <c:pt idx="15">
                  <c:v>1.0416666666666701E-2</c:v>
                </c:pt>
                <c:pt idx="16">
                  <c:v>1.1111111111111099E-2</c:v>
                </c:pt>
                <c:pt idx="17">
                  <c:v>1.18055555555556E-2</c:v>
                </c:pt>
                <c:pt idx="18">
                  <c:v>1.2500000000000001E-2</c:v>
                </c:pt>
                <c:pt idx="19">
                  <c:v>1.3194444444444399E-2</c:v>
                </c:pt>
                <c:pt idx="20">
                  <c:v>1.38888888888889E-2</c:v>
                </c:pt>
                <c:pt idx="21">
                  <c:v>1.4583333333333301E-2</c:v>
                </c:pt>
                <c:pt idx="22">
                  <c:v>1.52777777777778E-2</c:v>
                </c:pt>
                <c:pt idx="23">
                  <c:v>1.59722222222222E-2</c:v>
                </c:pt>
                <c:pt idx="24">
                  <c:v>1.6666666666666701E-2</c:v>
                </c:pt>
                <c:pt idx="25">
                  <c:v>1.7361111111111101E-2</c:v>
                </c:pt>
                <c:pt idx="26">
                  <c:v>1.8055555555555599E-2</c:v>
                </c:pt>
                <c:pt idx="27">
                  <c:v>1.8749999999999999E-2</c:v>
                </c:pt>
                <c:pt idx="28">
                  <c:v>1.94444444444444E-2</c:v>
                </c:pt>
                <c:pt idx="29">
                  <c:v>2.0138888888888901E-2</c:v>
                </c:pt>
                <c:pt idx="30">
                  <c:v>2.0833333333333301E-2</c:v>
                </c:pt>
                <c:pt idx="31">
                  <c:v>2.1527777777777798E-2</c:v>
                </c:pt>
                <c:pt idx="32">
                  <c:v>2.2222222222222199E-2</c:v>
                </c:pt>
                <c:pt idx="33">
                  <c:v>2.29166666666667E-2</c:v>
                </c:pt>
                <c:pt idx="34">
                  <c:v>2.36111111111111E-2</c:v>
                </c:pt>
                <c:pt idx="35">
                  <c:v>2.4305555555555601E-2</c:v>
                </c:pt>
                <c:pt idx="36">
                  <c:v>2.5000000000000001E-2</c:v>
                </c:pt>
                <c:pt idx="37">
                  <c:v>2.5694444444444402E-2</c:v>
                </c:pt>
                <c:pt idx="38">
                  <c:v>2.6388888888888899E-2</c:v>
                </c:pt>
                <c:pt idx="39">
                  <c:v>2.70833333333333E-2</c:v>
                </c:pt>
                <c:pt idx="40">
                  <c:v>2.7777777777777801E-2</c:v>
                </c:pt>
                <c:pt idx="41">
                  <c:v>2.8472222222222201E-2</c:v>
                </c:pt>
                <c:pt idx="42">
                  <c:v>2.9166666666666698E-2</c:v>
                </c:pt>
                <c:pt idx="43">
                  <c:v>2.9861111111111099E-2</c:v>
                </c:pt>
                <c:pt idx="44">
                  <c:v>3.05555555555556E-2</c:v>
                </c:pt>
                <c:pt idx="45">
                  <c:v>3.125E-2</c:v>
                </c:pt>
                <c:pt idx="46">
                  <c:v>3.19444444444444E-2</c:v>
                </c:pt>
                <c:pt idx="47">
                  <c:v>3.2638888888888898E-2</c:v>
                </c:pt>
                <c:pt idx="48">
                  <c:v>3.3333333333333298E-2</c:v>
                </c:pt>
                <c:pt idx="49">
                  <c:v>3.4027777777777803E-2</c:v>
                </c:pt>
                <c:pt idx="50">
                  <c:v>3.4722222222222203E-2</c:v>
                </c:pt>
                <c:pt idx="51">
                  <c:v>3.54166666666667E-2</c:v>
                </c:pt>
                <c:pt idx="52">
                  <c:v>3.6111111111111101E-2</c:v>
                </c:pt>
                <c:pt idx="53">
                  <c:v>3.6805555555555598E-2</c:v>
                </c:pt>
                <c:pt idx="54">
                  <c:v>3.7499999999999999E-2</c:v>
                </c:pt>
                <c:pt idx="55">
                  <c:v>3.8194444444444399E-2</c:v>
                </c:pt>
                <c:pt idx="56">
                  <c:v>3.8888888888888903E-2</c:v>
                </c:pt>
                <c:pt idx="57">
                  <c:v>3.9583333333333297E-2</c:v>
                </c:pt>
                <c:pt idx="58">
                  <c:v>4.0277777777777801E-2</c:v>
                </c:pt>
                <c:pt idx="59">
                  <c:v>4.0972222222222202E-2</c:v>
                </c:pt>
                <c:pt idx="60">
                  <c:v>4.1666666666666699E-2</c:v>
                </c:pt>
                <c:pt idx="61">
                  <c:v>4.2361111111111099E-2</c:v>
                </c:pt>
                <c:pt idx="62">
                  <c:v>4.3055555555555597E-2</c:v>
                </c:pt>
                <c:pt idx="63">
                  <c:v>4.3749999999999997E-2</c:v>
                </c:pt>
                <c:pt idx="64">
                  <c:v>4.4444444444444398E-2</c:v>
                </c:pt>
                <c:pt idx="65">
                  <c:v>4.5138888888888902E-2</c:v>
                </c:pt>
                <c:pt idx="66">
                  <c:v>4.5833333333333302E-2</c:v>
                </c:pt>
                <c:pt idx="67">
                  <c:v>4.65277777777778E-2</c:v>
                </c:pt>
                <c:pt idx="68">
                  <c:v>4.72222222222222E-2</c:v>
                </c:pt>
                <c:pt idx="69">
                  <c:v>4.7916666666666698E-2</c:v>
                </c:pt>
                <c:pt idx="70">
                  <c:v>4.8611111111111098E-2</c:v>
                </c:pt>
                <c:pt idx="71">
                  <c:v>4.9305555555555602E-2</c:v>
                </c:pt>
                <c:pt idx="72">
                  <c:v>0.05</c:v>
                </c:pt>
                <c:pt idx="73">
                  <c:v>5.0694444444444403E-2</c:v>
                </c:pt>
                <c:pt idx="74">
                  <c:v>5.1388888888888901E-2</c:v>
                </c:pt>
                <c:pt idx="75">
                  <c:v>5.2083333333333301E-2</c:v>
                </c:pt>
                <c:pt idx="76">
                  <c:v>5.2777777777777798E-2</c:v>
                </c:pt>
                <c:pt idx="77">
                  <c:v>5.3472222222222199E-2</c:v>
                </c:pt>
                <c:pt idx="78">
                  <c:v>5.4166666666666703E-2</c:v>
                </c:pt>
                <c:pt idx="79">
                  <c:v>5.4861111111111097E-2</c:v>
                </c:pt>
                <c:pt idx="80">
                  <c:v>5.5555555555555601E-2</c:v>
                </c:pt>
                <c:pt idx="81">
                  <c:v>5.6250000000000001E-2</c:v>
                </c:pt>
                <c:pt idx="82">
                  <c:v>5.6944444444444402E-2</c:v>
                </c:pt>
                <c:pt idx="83">
                  <c:v>5.7638888888888899E-2</c:v>
                </c:pt>
                <c:pt idx="84">
                  <c:v>5.83333333333333E-2</c:v>
                </c:pt>
                <c:pt idx="85">
                  <c:v>5.9027777777777797E-2</c:v>
                </c:pt>
                <c:pt idx="86">
                  <c:v>5.9722222222222197E-2</c:v>
                </c:pt>
                <c:pt idx="87">
                  <c:v>6.0416666666666702E-2</c:v>
                </c:pt>
                <c:pt idx="88">
                  <c:v>6.1111111111111102E-2</c:v>
                </c:pt>
                <c:pt idx="89">
                  <c:v>6.18055555555556E-2</c:v>
                </c:pt>
                <c:pt idx="90">
                  <c:v>6.25E-2</c:v>
                </c:pt>
                <c:pt idx="91">
                  <c:v>6.31944444444444E-2</c:v>
                </c:pt>
                <c:pt idx="92">
                  <c:v>6.3888888888888898E-2</c:v>
                </c:pt>
                <c:pt idx="93">
                  <c:v>6.4583333333333298E-2</c:v>
                </c:pt>
                <c:pt idx="94">
                  <c:v>6.5277777777777796E-2</c:v>
                </c:pt>
                <c:pt idx="95">
                  <c:v>6.5972222222222196E-2</c:v>
                </c:pt>
                <c:pt idx="96">
                  <c:v>6.6666666666666693E-2</c:v>
                </c:pt>
                <c:pt idx="97">
                  <c:v>6.7361111111111094E-2</c:v>
                </c:pt>
                <c:pt idx="98">
                  <c:v>6.8055555555555605E-2</c:v>
                </c:pt>
                <c:pt idx="99">
                  <c:v>6.8750000000000006E-2</c:v>
                </c:pt>
                <c:pt idx="100">
                  <c:v>6.9444444444444406E-2</c:v>
                </c:pt>
                <c:pt idx="101">
                  <c:v>7.0138888888888903E-2</c:v>
                </c:pt>
                <c:pt idx="102">
                  <c:v>7.0833333333333304E-2</c:v>
                </c:pt>
                <c:pt idx="103">
                  <c:v>7.1527777777777801E-2</c:v>
                </c:pt>
                <c:pt idx="104">
                  <c:v>7.2222222222222202E-2</c:v>
                </c:pt>
                <c:pt idx="105">
                  <c:v>7.2916666666666699E-2</c:v>
                </c:pt>
                <c:pt idx="106">
                  <c:v>7.3611111111111099E-2</c:v>
                </c:pt>
                <c:pt idx="107">
                  <c:v>7.4305555555555597E-2</c:v>
                </c:pt>
                <c:pt idx="108">
                  <c:v>7.4999999999999997E-2</c:v>
                </c:pt>
                <c:pt idx="109">
                  <c:v>7.5694444444444495E-2</c:v>
                </c:pt>
                <c:pt idx="110">
                  <c:v>7.6388888888888895E-2</c:v>
                </c:pt>
                <c:pt idx="111">
                  <c:v>7.7083333333333295E-2</c:v>
                </c:pt>
                <c:pt idx="112">
                  <c:v>7.7777777777777807E-2</c:v>
                </c:pt>
                <c:pt idx="113">
                  <c:v>7.8472222222222193E-2</c:v>
                </c:pt>
                <c:pt idx="114">
                  <c:v>7.9166666666666705E-2</c:v>
                </c:pt>
                <c:pt idx="115">
                  <c:v>7.9861111111111105E-2</c:v>
                </c:pt>
                <c:pt idx="116">
                  <c:v>8.0555555555555602E-2</c:v>
                </c:pt>
                <c:pt idx="117">
                  <c:v>8.1250000000000003E-2</c:v>
                </c:pt>
                <c:pt idx="118">
                  <c:v>8.1944444444444403E-2</c:v>
                </c:pt>
                <c:pt idx="119">
                  <c:v>8.2638888888888901E-2</c:v>
                </c:pt>
                <c:pt idx="120">
                  <c:v>8.3333333333333301E-2</c:v>
                </c:pt>
                <c:pt idx="121">
                  <c:v>8.4027777777777798E-2</c:v>
                </c:pt>
                <c:pt idx="122">
                  <c:v>8.4722222222222199E-2</c:v>
                </c:pt>
                <c:pt idx="123">
                  <c:v>8.5416666666666696E-2</c:v>
                </c:pt>
                <c:pt idx="124">
                  <c:v>8.6111111111111097E-2</c:v>
                </c:pt>
                <c:pt idx="125">
                  <c:v>8.6805555555555594E-2</c:v>
                </c:pt>
                <c:pt idx="126">
                  <c:v>8.7499999999999994E-2</c:v>
                </c:pt>
                <c:pt idx="127">
                  <c:v>8.8194444444444506E-2</c:v>
                </c:pt>
                <c:pt idx="128">
                  <c:v>8.8888888888888906E-2</c:v>
                </c:pt>
                <c:pt idx="129">
                  <c:v>8.9583333333333307E-2</c:v>
                </c:pt>
                <c:pt idx="130">
                  <c:v>9.0277777777777804E-2</c:v>
                </c:pt>
                <c:pt idx="131">
                  <c:v>9.0972222222222204E-2</c:v>
                </c:pt>
                <c:pt idx="132">
                  <c:v>9.1666666666666702E-2</c:v>
                </c:pt>
                <c:pt idx="133">
                  <c:v>9.2361111111111102E-2</c:v>
                </c:pt>
                <c:pt idx="134">
                  <c:v>9.30555555555556E-2</c:v>
                </c:pt>
                <c:pt idx="135">
                  <c:v>9.375E-2</c:v>
                </c:pt>
                <c:pt idx="136">
                  <c:v>9.44444444444444E-2</c:v>
                </c:pt>
                <c:pt idx="137">
                  <c:v>9.5138888888888898E-2</c:v>
                </c:pt>
                <c:pt idx="138">
                  <c:v>9.5833333333333298E-2</c:v>
                </c:pt>
                <c:pt idx="139">
                  <c:v>9.6527777777777796E-2</c:v>
                </c:pt>
                <c:pt idx="140">
                  <c:v>9.7222222222222196E-2</c:v>
                </c:pt>
                <c:pt idx="141">
                  <c:v>9.7916666666666693E-2</c:v>
                </c:pt>
                <c:pt idx="142">
                  <c:v>9.8611111111111094E-2</c:v>
                </c:pt>
                <c:pt idx="143">
                  <c:v>9.9305555555555605E-2</c:v>
                </c:pt>
                <c:pt idx="144">
                  <c:v>0.1</c:v>
                </c:pt>
                <c:pt idx="145">
                  <c:v>0.100694444444444</c:v>
                </c:pt>
                <c:pt idx="146">
                  <c:v>0.101388888888889</c:v>
                </c:pt>
                <c:pt idx="147">
                  <c:v>0.102083333333333</c:v>
                </c:pt>
                <c:pt idx="148">
                  <c:v>0.102777777777778</c:v>
                </c:pt>
                <c:pt idx="149">
                  <c:v>0.10347222222222199</c:v>
                </c:pt>
                <c:pt idx="150">
                  <c:v>0.104166666666667</c:v>
                </c:pt>
                <c:pt idx="151">
                  <c:v>0.104861111111111</c:v>
                </c:pt>
                <c:pt idx="152">
                  <c:v>0.105555555555556</c:v>
                </c:pt>
                <c:pt idx="153">
                  <c:v>0.10625</c:v>
                </c:pt>
                <c:pt idx="154">
                  <c:v>0.106944444444444</c:v>
                </c:pt>
                <c:pt idx="155">
                  <c:v>0.10763888888888901</c:v>
                </c:pt>
                <c:pt idx="156">
                  <c:v>0.108333333333333</c:v>
                </c:pt>
                <c:pt idx="157">
                  <c:v>0.109027777777778</c:v>
                </c:pt>
                <c:pt idx="158">
                  <c:v>0.109722222222222</c:v>
                </c:pt>
                <c:pt idx="159">
                  <c:v>0.110416666666667</c:v>
                </c:pt>
                <c:pt idx="160">
                  <c:v>0.11111111111111099</c:v>
                </c:pt>
                <c:pt idx="161">
                  <c:v>0.111805555555556</c:v>
                </c:pt>
                <c:pt idx="162">
                  <c:v>0.1125</c:v>
                </c:pt>
                <c:pt idx="163">
                  <c:v>0.113194444444444</c:v>
                </c:pt>
                <c:pt idx="164">
                  <c:v>0.113888888888889</c:v>
                </c:pt>
                <c:pt idx="165">
                  <c:v>0.114583333333333</c:v>
                </c:pt>
                <c:pt idx="166">
                  <c:v>0.11527777777777801</c:v>
                </c:pt>
                <c:pt idx="167">
                  <c:v>0.115972222222222</c:v>
                </c:pt>
                <c:pt idx="168">
                  <c:v>0.116666666666667</c:v>
                </c:pt>
                <c:pt idx="169">
                  <c:v>0.117361111111111</c:v>
                </c:pt>
                <c:pt idx="170">
                  <c:v>0.118055555555556</c:v>
                </c:pt>
                <c:pt idx="171">
                  <c:v>0.11874999999999999</c:v>
                </c:pt>
                <c:pt idx="172">
                  <c:v>0.11944444444444401</c:v>
                </c:pt>
                <c:pt idx="173">
                  <c:v>0.120138888888889</c:v>
                </c:pt>
                <c:pt idx="174">
                  <c:v>0.120833333333333</c:v>
                </c:pt>
                <c:pt idx="175">
                  <c:v>0.121527777777778</c:v>
                </c:pt>
                <c:pt idx="176">
                  <c:v>0.122222222222222</c:v>
                </c:pt>
                <c:pt idx="177">
                  <c:v>0.12291666666666699</c:v>
                </c:pt>
                <c:pt idx="178">
                  <c:v>0.12361111111111101</c:v>
                </c:pt>
                <c:pt idx="179">
                  <c:v>0.124305555555556</c:v>
                </c:pt>
                <c:pt idx="180">
                  <c:v>0.125</c:v>
                </c:pt>
                <c:pt idx="181">
                  <c:v>0.125694444444444</c:v>
                </c:pt>
                <c:pt idx="182">
                  <c:v>0.12638888888888899</c:v>
                </c:pt>
                <c:pt idx="183">
                  <c:v>0.12708333333333299</c:v>
                </c:pt>
                <c:pt idx="184">
                  <c:v>0.12777777777777799</c:v>
                </c:pt>
                <c:pt idx="185">
                  <c:v>0.12847222222222199</c:v>
                </c:pt>
                <c:pt idx="186">
                  <c:v>0.12916666666666701</c:v>
                </c:pt>
                <c:pt idx="187">
                  <c:v>0.12986111111111101</c:v>
                </c:pt>
                <c:pt idx="188">
                  <c:v>0.13055555555555601</c:v>
                </c:pt>
                <c:pt idx="189">
                  <c:v>0.13125000000000001</c:v>
                </c:pt>
                <c:pt idx="190">
                  <c:v>0.131944444444444</c:v>
                </c:pt>
                <c:pt idx="191">
                  <c:v>0.132638888888889</c:v>
                </c:pt>
                <c:pt idx="192">
                  <c:v>0.133333333333333</c:v>
                </c:pt>
                <c:pt idx="193">
                  <c:v>0.134027777777778</c:v>
                </c:pt>
                <c:pt idx="194">
                  <c:v>0.13472222222222199</c:v>
                </c:pt>
                <c:pt idx="195">
                  <c:v>0.13541666666666699</c:v>
                </c:pt>
                <c:pt idx="196">
                  <c:v>0.13611111111111099</c:v>
                </c:pt>
                <c:pt idx="197">
                  <c:v>0.13680555555555601</c:v>
                </c:pt>
                <c:pt idx="198">
                  <c:v>0.13750000000000001</c:v>
                </c:pt>
                <c:pt idx="199">
                  <c:v>0.13819444444444401</c:v>
                </c:pt>
                <c:pt idx="200">
                  <c:v>0.13888888888888901</c:v>
                </c:pt>
                <c:pt idx="201">
                  <c:v>0.139583333333333</c:v>
                </c:pt>
                <c:pt idx="202">
                  <c:v>0.140277777777778</c:v>
                </c:pt>
                <c:pt idx="203">
                  <c:v>0.140972222222222</c:v>
                </c:pt>
                <c:pt idx="204">
                  <c:v>0.141666666666667</c:v>
                </c:pt>
                <c:pt idx="205">
                  <c:v>0.14236111111111099</c:v>
                </c:pt>
                <c:pt idx="206">
                  <c:v>0.14305555555555599</c:v>
                </c:pt>
                <c:pt idx="207">
                  <c:v>0.14374999999999999</c:v>
                </c:pt>
                <c:pt idx="208">
                  <c:v>0.14444444444444399</c:v>
                </c:pt>
                <c:pt idx="209">
                  <c:v>0.14513888888888901</c:v>
                </c:pt>
                <c:pt idx="210">
                  <c:v>0.14583333333333301</c:v>
                </c:pt>
                <c:pt idx="211">
                  <c:v>0.14652777777777801</c:v>
                </c:pt>
                <c:pt idx="212">
                  <c:v>0.147222222222222</c:v>
                </c:pt>
                <c:pt idx="213">
                  <c:v>0.147916666666667</c:v>
                </c:pt>
                <c:pt idx="214">
                  <c:v>0.148611111111111</c:v>
                </c:pt>
                <c:pt idx="215">
                  <c:v>0.149305555555556</c:v>
                </c:pt>
                <c:pt idx="216">
                  <c:v>0.15</c:v>
                </c:pt>
                <c:pt idx="217">
                  <c:v>0.15069444444444399</c:v>
                </c:pt>
                <c:pt idx="218">
                  <c:v>0.15138888888888899</c:v>
                </c:pt>
                <c:pt idx="219">
                  <c:v>0.15208333333333299</c:v>
                </c:pt>
                <c:pt idx="220">
                  <c:v>0.15277777777777801</c:v>
                </c:pt>
                <c:pt idx="221">
                  <c:v>0.15347222222222201</c:v>
                </c:pt>
                <c:pt idx="222">
                  <c:v>0.15416666666666701</c:v>
                </c:pt>
                <c:pt idx="223">
                  <c:v>0.15486111111111101</c:v>
                </c:pt>
                <c:pt idx="224">
                  <c:v>0.155555555555556</c:v>
                </c:pt>
                <c:pt idx="225">
                  <c:v>0.15625</c:v>
                </c:pt>
                <c:pt idx="226">
                  <c:v>0.156944444444444</c:v>
                </c:pt>
                <c:pt idx="227">
                  <c:v>0.15763888888888899</c:v>
                </c:pt>
                <c:pt idx="228">
                  <c:v>0.15833333333333299</c:v>
                </c:pt>
                <c:pt idx="229">
                  <c:v>0.15902777777777799</c:v>
                </c:pt>
                <c:pt idx="230">
                  <c:v>0.15972222222222199</c:v>
                </c:pt>
                <c:pt idx="231">
                  <c:v>0.16041666666666701</c:v>
                </c:pt>
                <c:pt idx="232">
                  <c:v>0.16111111111111101</c:v>
                </c:pt>
                <c:pt idx="233">
                  <c:v>0.16180555555555601</c:v>
                </c:pt>
                <c:pt idx="234">
                  <c:v>0.16250000000000001</c:v>
                </c:pt>
                <c:pt idx="235">
                  <c:v>0.163194444444444</c:v>
                </c:pt>
                <c:pt idx="236">
                  <c:v>0.163888888888889</c:v>
                </c:pt>
                <c:pt idx="237">
                  <c:v>0.164583333333333</c:v>
                </c:pt>
                <c:pt idx="238">
                  <c:v>0.165277777777778</c:v>
                </c:pt>
                <c:pt idx="239">
                  <c:v>0.16597222222222199</c:v>
                </c:pt>
                <c:pt idx="240">
                  <c:v>0.16666666666666699</c:v>
                </c:pt>
                <c:pt idx="241">
                  <c:v>0.16736111111111099</c:v>
                </c:pt>
                <c:pt idx="242">
                  <c:v>0.16805555555555601</c:v>
                </c:pt>
                <c:pt idx="243">
                  <c:v>0.16875000000000001</c:v>
                </c:pt>
                <c:pt idx="244">
                  <c:v>0.16944444444444401</c:v>
                </c:pt>
                <c:pt idx="245">
                  <c:v>0.17013888888888901</c:v>
                </c:pt>
                <c:pt idx="246">
                  <c:v>0.170833333333333</c:v>
                </c:pt>
                <c:pt idx="247">
                  <c:v>0.171527777777778</c:v>
                </c:pt>
                <c:pt idx="248">
                  <c:v>0.172222222222222</c:v>
                </c:pt>
                <c:pt idx="249">
                  <c:v>0.172916666666667</c:v>
                </c:pt>
                <c:pt idx="250">
                  <c:v>0.17361111111111099</c:v>
                </c:pt>
                <c:pt idx="251">
                  <c:v>0.17430555555555599</c:v>
                </c:pt>
                <c:pt idx="252">
                  <c:v>0.17499999999999999</c:v>
                </c:pt>
                <c:pt idx="253">
                  <c:v>0.17569444444444399</c:v>
                </c:pt>
                <c:pt idx="254">
                  <c:v>0.17638888888888901</c:v>
                </c:pt>
                <c:pt idx="255">
                  <c:v>0.17708333333333301</c:v>
                </c:pt>
                <c:pt idx="256">
                  <c:v>0.17777777777777801</c:v>
                </c:pt>
                <c:pt idx="257">
                  <c:v>0.178472222222222</c:v>
                </c:pt>
                <c:pt idx="258">
                  <c:v>0.179166666666667</c:v>
                </c:pt>
                <c:pt idx="259">
                  <c:v>0.179861111111111</c:v>
                </c:pt>
                <c:pt idx="260">
                  <c:v>0.180555555555556</c:v>
                </c:pt>
                <c:pt idx="261">
                  <c:v>0.18124999999999999</c:v>
                </c:pt>
                <c:pt idx="262">
                  <c:v>0.18194444444444399</c:v>
                </c:pt>
                <c:pt idx="263">
                  <c:v>0.18263888888888899</c:v>
                </c:pt>
                <c:pt idx="264">
                  <c:v>0.18333333333333299</c:v>
                </c:pt>
                <c:pt idx="265">
                  <c:v>0.18402777777777801</c:v>
                </c:pt>
                <c:pt idx="266">
                  <c:v>0.18472222222222201</c:v>
                </c:pt>
                <c:pt idx="267">
                  <c:v>0.18541666666666701</c:v>
                </c:pt>
                <c:pt idx="268">
                  <c:v>0.18611111111111101</c:v>
                </c:pt>
                <c:pt idx="269">
                  <c:v>0.186805555555556</c:v>
                </c:pt>
                <c:pt idx="270">
                  <c:v>0.1875</c:v>
                </c:pt>
                <c:pt idx="271">
                  <c:v>0.188194444444444</c:v>
                </c:pt>
                <c:pt idx="272">
                  <c:v>0.18888888888888899</c:v>
                </c:pt>
                <c:pt idx="273">
                  <c:v>0.18958333333333299</c:v>
                </c:pt>
                <c:pt idx="274">
                  <c:v>0.19027777777777799</c:v>
                </c:pt>
                <c:pt idx="275">
                  <c:v>0.19097222222222199</c:v>
                </c:pt>
                <c:pt idx="276">
                  <c:v>0.19166666666666701</c:v>
                </c:pt>
                <c:pt idx="277">
                  <c:v>0.19236111111111101</c:v>
                </c:pt>
                <c:pt idx="278">
                  <c:v>0.19305555555555601</c:v>
                </c:pt>
                <c:pt idx="279">
                  <c:v>0.19375000000000001</c:v>
                </c:pt>
                <c:pt idx="280">
                  <c:v>0.194444444444444</c:v>
                </c:pt>
                <c:pt idx="281">
                  <c:v>0.195138888888889</c:v>
                </c:pt>
                <c:pt idx="282">
                  <c:v>0.195833333333333</c:v>
                </c:pt>
                <c:pt idx="283">
                  <c:v>0.196527777777778</c:v>
                </c:pt>
                <c:pt idx="284">
                  <c:v>0.19722222222222199</c:v>
                </c:pt>
                <c:pt idx="285">
                  <c:v>0.19791666666666699</c:v>
                </c:pt>
                <c:pt idx="286">
                  <c:v>0.19861111111111099</c:v>
                </c:pt>
                <c:pt idx="287">
                  <c:v>0.19930555555555601</c:v>
                </c:pt>
                <c:pt idx="288">
                  <c:v>0.2</c:v>
                </c:pt>
                <c:pt idx="289">
                  <c:v>0.20069444444444401</c:v>
                </c:pt>
                <c:pt idx="290">
                  <c:v>0.20138888888888901</c:v>
                </c:pt>
                <c:pt idx="291">
                  <c:v>0.202083333333333</c:v>
                </c:pt>
                <c:pt idx="292">
                  <c:v>0.202777777777778</c:v>
                </c:pt>
                <c:pt idx="293">
                  <c:v>0.203472222222222</c:v>
                </c:pt>
                <c:pt idx="294">
                  <c:v>0.204166666666667</c:v>
                </c:pt>
                <c:pt idx="295">
                  <c:v>0.20486111111111099</c:v>
                </c:pt>
                <c:pt idx="296">
                  <c:v>0.20555555555555599</c:v>
                </c:pt>
                <c:pt idx="297">
                  <c:v>0.20624999999999999</c:v>
                </c:pt>
                <c:pt idx="298">
                  <c:v>0.20694444444444399</c:v>
                </c:pt>
                <c:pt idx="299">
                  <c:v>0.20763888888888901</c:v>
                </c:pt>
                <c:pt idx="300">
                  <c:v>0.20833333333333301</c:v>
                </c:pt>
                <c:pt idx="301">
                  <c:v>0.20902777777777801</c:v>
                </c:pt>
                <c:pt idx="302">
                  <c:v>0.209722222222222</c:v>
                </c:pt>
                <c:pt idx="303">
                  <c:v>0.210416666666667</c:v>
                </c:pt>
                <c:pt idx="304">
                  <c:v>0.211111111111111</c:v>
                </c:pt>
                <c:pt idx="305">
                  <c:v>0.211805555555556</c:v>
                </c:pt>
                <c:pt idx="306">
                  <c:v>0.21249999999999999</c:v>
                </c:pt>
                <c:pt idx="307">
                  <c:v>0.21319444444444399</c:v>
                </c:pt>
                <c:pt idx="308">
                  <c:v>0.21388888888888899</c:v>
                </c:pt>
                <c:pt idx="309">
                  <c:v>0.21458333333333299</c:v>
                </c:pt>
                <c:pt idx="310">
                  <c:v>0.21527777777777801</c:v>
                </c:pt>
                <c:pt idx="311">
                  <c:v>0.21597222222222201</c:v>
                </c:pt>
                <c:pt idx="312">
                  <c:v>0.21666666666666701</c:v>
                </c:pt>
                <c:pt idx="313">
                  <c:v>0.21736111111111101</c:v>
                </c:pt>
                <c:pt idx="314">
                  <c:v>0.218055555555556</c:v>
                </c:pt>
                <c:pt idx="315">
                  <c:v>0.21875</c:v>
                </c:pt>
                <c:pt idx="316">
                  <c:v>0.219444444444444</c:v>
                </c:pt>
                <c:pt idx="317">
                  <c:v>0.22013888888888899</c:v>
                </c:pt>
                <c:pt idx="318">
                  <c:v>0.22083333333333299</c:v>
                </c:pt>
                <c:pt idx="319">
                  <c:v>0.22152777777777799</c:v>
                </c:pt>
                <c:pt idx="320">
                  <c:v>0.22222222222222199</c:v>
                </c:pt>
                <c:pt idx="321">
                  <c:v>0.22291666666666701</c:v>
                </c:pt>
                <c:pt idx="322">
                  <c:v>0.22361111111111101</c:v>
                </c:pt>
                <c:pt idx="323">
                  <c:v>0.22430555555555601</c:v>
                </c:pt>
                <c:pt idx="324">
                  <c:v>0.22500000000000001</c:v>
                </c:pt>
                <c:pt idx="325">
                  <c:v>0.225694444444444</c:v>
                </c:pt>
                <c:pt idx="326">
                  <c:v>0.226388888888889</c:v>
                </c:pt>
                <c:pt idx="327">
                  <c:v>0.227083333333333</c:v>
                </c:pt>
                <c:pt idx="328">
                  <c:v>0.227777777777778</c:v>
                </c:pt>
                <c:pt idx="329">
                  <c:v>0.22847222222222199</c:v>
                </c:pt>
                <c:pt idx="330">
                  <c:v>0.22916666666666699</c:v>
                </c:pt>
                <c:pt idx="331">
                  <c:v>0.22986111111111099</c:v>
                </c:pt>
                <c:pt idx="332">
                  <c:v>0.23055555555555601</c:v>
                </c:pt>
                <c:pt idx="333">
                  <c:v>0.23125000000000001</c:v>
                </c:pt>
                <c:pt idx="334">
                  <c:v>0.23194444444444401</c:v>
                </c:pt>
                <c:pt idx="335">
                  <c:v>0.23263888888888901</c:v>
                </c:pt>
                <c:pt idx="336">
                  <c:v>0.233333333333333</c:v>
                </c:pt>
                <c:pt idx="337">
                  <c:v>0.234027777777778</c:v>
                </c:pt>
                <c:pt idx="338">
                  <c:v>0.234722222222222</c:v>
                </c:pt>
                <c:pt idx="339">
                  <c:v>0.235416666666667</c:v>
                </c:pt>
                <c:pt idx="340">
                  <c:v>0.23611111111111099</c:v>
                </c:pt>
                <c:pt idx="341">
                  <c:v>0.23680555555555599</c:v>
                </c:pt>
                <c:pt idx="342">
                  <c:v>0.23749999999999999</c:v>
                </c:pt>
                <c:pt idx="343">
                  <c:v>0.23819444444444399</c:v>
                </c:pt>
                <c:pt idx="344">
                  <c:v>0.23888888888888901</c:v>
                </c:pt>
                <c:pt idx="345">
                  <c:v>0.23958333333333301</c:v>
                </c:pt>
                <c:pt idx="346">
                  <c:v>0.24027777777777801</c:v>
                </c:pt>
                <c:pt idx="347">
                  <c:v>0.240972222222222</c:v>
                </c:pt>
                <c:pt idx="348">
                  <c:v>0.241666666666667</c:v>
                </c:pt>
                <c:pt idx="349">
                  <c:v>0.242361111111111</c:v>
                </c:pt>
                <c:pt idx="350">
                  <c:v>0.243055555555556</c:v>
                </c:pt>
                <c:pt idx="351">
                  <c:v>0.24374999999999999</c:v>
                </c:pt>
                <c:pt idx="352">
                  <c:v>0.24444444444444399</c:v>
                </c:pt>
                <c:pt idx="353">
                  <c:v>0.24513888888888899</c:v>
                </c:pt>
                <c:pt idx="354">
                  <c:v>0.24583333333333299</c:v>
                </c:pt>
                <c:pt idx="355">
                  <c:v>0.24652777777777801</c:v>
                </c:pt>
                <c:pt idx="356">
                  <c:v>0.24722222222222201</c:v>
                </c:pt>
                <c:pt idx="357">
                  <c:v>0.24791666666666701</c:v>
                </c:pt>
                <c:pt idx="358">
                  <c:v>0.24861111111111101</c:v>
                </c:pt>
                <c:pt idx="359">
                  <c:v>0.249305555555556</c:v>
                </c:pt>
                <c:pt idx="360">
                  <c:v>0.25</c:v>
                </c:pt>
                <c:pt idx="361">
                  <c:v>0.250694444444444</c:v>
                </c:pt>
                <c:pt idx="362">
                  <c:v>0.25138888888888899</c:v>
                </c:pt>
                <c:pt idx="363">
                  <c:v>0.25208333333333299</c:v>
                </c:pt>
                <c:pt idx="364">
                  <c:v>0.25277777777777799</c:v>
                </c:pt>
                <c:pt idx="365">
                  <c:v>0.25347222222222199</c:v>
                </c:pt>
                <c:pt idx="366">
                  <c:v>0.25416666666666698</c:v>
                </c:pt>
                <c:pt idx="367">
                  <c:v>0.25486111111111098</c:v>
                </c:pt>
                <c:pt idx="368">
                  <c:v>0.25555555555555598</c:v>
                </c:pt>
                <c:pt idx="369">
                  <c:v>0.25624999999999998</c:v>
                </c:pt>
                <c:pt idx="370">
                  <c:v>0.25694444444444398</c:v>
                </c:pt>
                <c:pt idx="371">
                  <c:v>0.25763888888888897</c:v>
                </c:pt>
                <c:pt idx="372">
                  <c:v>0.25833333333333303</c:v>
                </c:pt>
                <c:pt idx="373">
                  <c:v>0.25902777777777802</c:v>
                </c:pt>
                <c:pt idx="374">
                  <c:v>0.25972222222222202</c:v>
                </c:pt>
                <c:pt idx="375">
                  <c:v>0.26041666666666702</c:v>
                </c:pt>
                <c:pt idx="376">
                  <c:v>0.26111111111111102</c:v>
                </c:pt>
                <c:pt idx="377">
                  <c:v>0.26180555555555601</c:v>
                </c:pt>
                <c:pt idx="378">
                  <c:v>0.26250000000000001</c:v>
                </c:pt>
                <c:pt idx="379">
                  <c:v>0.26319444444444401</c:v>
                </c:pt>
                <c:pt idx="380">
                  <c:v>0.26388888888888901</c:v>
                </c:pt>
                <c:pt idx="381">
                  <c:v>0.264583333333333</c:v>
                </c:pt>
                <c:pt idx="382">
                  <c:v>0.265277777777778</c:v>
                </c:pt>
                <c:pt idx="383">
                  <c:v>0.265972222222222</c:v>
                </c:pt>
                <c:pt idx="384">
                  <c:v>0.266666666666667</c:v>
                </c:pt>
                <c:pt idx="385">
                  <c:v>0.26736111111111099</c:v>
                </c:pt>
                <c:pt idx="386">
                  <c:v>0.26805555555555599</c:v>
                </c:pt>
                <c:pt idx="387">
                  <c:v>0.26874999999999999</c:v>
                </c:pt>
                <c:pt idx="388">
                  <c:v>0.26944444444444399</c:v>
                </c:pt>
                <c:pt idx="389">
                  <c:v>0.27013888888888898</c:v>
                </c:pt>
                <c:pt idx="390">
                  <c:v>0.27083333333333298</c:v>
                </c:pt>
                <c:pt idx="391">
                  <c:v>0.27152777777777798</c:v>
                </c:pt>
                <c:pt idx="392">
                  <c:v>0.27222222222222198</c:v>
                </c:pt>
                <c:pt idx="393">
                  <c:v>0.27291666666666697</c:v>
                </c:pt>
                <c:pt idx="394">
                  <c:v>0.27361111111111103</c:v>
                </c:pt>
                <c:pt idx="395">
                  <c:v>0.27430555555555602</c:v>
                </c:pt>
                <c:pt idx="396">
                  <c:v>0.27500000000000002</c:v>
                </c:pt>
                <c:pt idx="397">
                  <c:v>0.27569444444444402</c:v>
                </c:pt>
                <c:pt idx="398">
                  <c:v>0.27638888888888902</c:v>
                </c:pt>
                <c:pt idx="399">
                  <c:v>0.27708333333333302</c:v>
                </c:pt>
                <c:pt idx="400">
                  <c:v>0.27777777777777801</c:v>
                </c:pt>
                <c:pt idx="401">
                  <c:v>0.27847222222222201</c:v>
                </c:pt>
                <c:pt idx="402">
                  <c:v>0.27916666666666701</c:v>
                </c:pt>
                <c:pt idx="403">
                  <c:v>0.27986111111111101</c:v>
                </c:pt>
                <c:pt idx="404">
                  <c:v>0.280555555555556</c:v>
                </c:pt>
                <c:pt idx="405">
                  <c:v>0.28125</c:v>
                </c:pt>
                <c:pt idx="406">
                  <c:v>0.281944444444444</c:v>
                </c:pt>
                <c:pt idx="407">
                  <c:v>0.28263888888888899</c:v>
                </c:pt>
                <c:pt idx="408">
                  <c:v>0.28333333333333299</c:v>
                </c:pt>
                <c:pt idx="409">
                  <c:v>0.28402777777777799</c:v>
                </c:pt>
                <c:pt idx="410">
                  <c:v>0.28472222222222199</c:v>
                </c:pt>
                <c:pt idx="411">
                  <c:v>0.28541666666666698</c:v>
                </c:pt>
                <c:pt idx="412">
                  <c:v>0.28611111111111098</c:v>
                </c:pt>
                <c:pt idx="413">
                  <c:v>0.28680555555555598</c:v>
                </c:pt>
                <c:pt idx="414">
                  <c:v>0.28749999999999998</c:v>
                </c:pt>
                <c:pt idx="415">
                  <c:v>0.28819444444444398</c:v>
                </c:pt>
                <c:pt idx="416">
                  <c:v>0.28888888888888897</c:v>
                </c:pt>
                <c:pt idx="417">
                  <c:v>0.28958333333333303</c:v>
                </c:pt>
                <c:pt idx="418">
                  <c:v>0.29027777777777802</c:v>
                </c:pt>
                <c:pt idx="419">
                  <c:v>0.29097222222222202</c:v>
                </c:pt>
                <c:pt idx="420">
                  <c:v>0.29166666666666702</c:v>
                </c:pt>
                <c:pt idx="421">
                  <c:v>0.29236111111111102</c:v>
                </c:pt>
                <c:pt idx="422">
                  <c:v>0.29305555555555601</c:v>
                </c:pt>
                <c:pt idx="423">
                  <c:v>0.29375000000000001</c:v>
                </c:pt>
                <c:pt idx="424">
                  <c:v>0.29444444444444401</c:v>
                </c:pt>
                <c:pt idx="425">
                  <c:v>0.29513888888888901</c:v>
                </c:pt>
                <c:pt idx="426">
                  <c:v>0.295833333333333</c:v>
                </c:pt>
                <c:pt idx="427">
                  <c:v>0.296527777777778</c:v>
                </c:pt>
                <c:pt idx="428">
                  <c:v>0.297222222222222</c:v>
                </c:pt>
                <c:pt idx="429">
                  <c:v>0.297916666666667</c:v>
                </c:pt>
                <c:pt idx="430">
                  <c:v>0.29861111111111099</c:v>
                </c:pt>
                <c:pt idx="431">
                  <c:v>0.29930555555555599</c:v>
                </c:pt>
                <c:pt idx="432">
                  <c:v>0.3</c:v>
                </c:pt>
                <c:pt idx="433">
                  <c:v>0.30069444444444399</c:v>
                </c:pt>
                <c:pt idx="434">
                  <c:v>0.30138888888888898</c:v>
                </c:pt>
                <c:pt idx="435">
                  <c:v>0.30208333333333298</c:v>
                </c:pt>
                <c:pt idx="436">
                  <c:v>0.30277777777777798</c:v>
                </c:pt>
                <c:pt idx="437">
                  <c:v>0.30347222222222198</c:v>
                </c:pt>
                <c:pt idx="438">
                  <c:v>0.30416666666666697</c:v>
                </c:pt>
                <c:pt idx="439">
                  <c:v>0.30486111111111103</c:v>
                </c:pt>
                <c:pt idx="440">
                  <c:v>0.30555555555555602</c:v>
                </c:pt>
                <c:pt idx="441">
                  <c:v>0.30625000000000002</c:v>
                </c:pt>
                <c:pt idx="442">
                  <c:v>0.30694444444444402</c:v>
                </c:pt>
                <c:pt idx="443">
                  <c:v>0.30763888888888902</c:v>
                </c:pt>
                <c:pt idx="444">
                  <c:v>0.30833333333333302</c:v>
                </c:pt>
                <c:pt idx="445">
                  <c:v>0.30902777777777801</c:v>
                </c:pt>
                <c:pt idx="446">
                  <c:v>0.30972222222222201</c:v>
                </c:pt>
                <c:pt idx="447">
                  <c:v>0.31041666666666701</c:v>
                </c:pt>
                <c:pt idx="448">
                  <c:v>0.31111111111111101</c:v>
                </c:pt>
                <c:pt idx="449">
                  <c:v>0.311805555555556</c:v>
                </c:pt>
                <c:pt idx="450">
                  <c:v>0.3125</c:v>
                </c:pt>
                <c:pt idx="451">
                  <c:v>0.313194444444444</c:v>
                </c:pt>
                <c:pt idx="452">
                  <c:v>0.31388888888888899</c:v>
                </c:pt>
                <c:pt idx="453">
                  <c:v>0.31458333333333299</c:v>
                </c:pt>
                <c:pt idx="454">
                  <c:v>0.31527777777777799</c:v>
                </c:pt>
                <c:pt idx="455">
                  <c:v>0.31597222222222199</c:v>
                </c:pt>
                <c:pt idx="456">
                  <c:v>0.31666666666666698</c:v>
                </c:pt>
                <c:pt idx="457">
                  <c:v>0.31736111111111098</c:v>
                </c:pt>
                <c:pt idx="458">
                  <c:v>0.31805555555555598</c:v>
                </c:pt>
                <c:pt idx="459">
                  <c:v>0.31874999999999998</c:v>
                </c:pt>
                <c:pt idx="460">
                  <c:v>0.31944444444444398</c:v>
                </c:pt>
                <c:pt idx="461">
                  <c:v>0.32013888888888897</c:v>
                </c:pt>
                <c:pt idx="462">
                  <c:v>0.32083333333333303</c:v>
                </c:pt>
                <c:pt idx="463">
                  <c:v>0.32152777777777802</c:v>
                </c:pt>
                <c:pt idx="464">
                  <c:v>0.32222222222222202</c:v>
                </c:pt>
                <c:pt idx="465">
                  <c:v>0.32291666666666702</c:v>
                </c:pt>
                <c:pt idx="466">
                  <c:v>0.32361111111111102</c:v>
                </c:pt>
                <c:pt idx="467">
                  <c:v>0.32430555555555601</c:v>
                </c:pt>
                <c:pt idx="468">
                  <c:v>0.32500000000000001</c:v>
                </c:pt>
                <c:pt idx="469">
                  <c:v>0.32569444444444401</c:v>
                </c:pt>
                <c:pt idx="470">
                  <c:v>0.32638888888888901</c:v>
                </c:pt>
                <c:pt idx="471">
                  <c:v>0.327083333333333</c:v>
                </c:pt>
                <c:pt idx="472">
                  <c:v>0.327777777777778</c:v>
                </c:pt>
                <c:pt idx="473">
                  <c:v>0.328472222222222</c:v>
                </c:pt>
                <c:pt idx="474">
                  <c:v>0.329166666666667</c:v>
                </c:pt>
                <c:pt idx="475">
                  <c:v>0.32986111111111099</c:v>
                </c:pt>
                <c:pt idx="476">
                  <c:v>0.33055555555555599</c:v>
                </c:pt>
                <c:pt idx="477">
                  <c:v>0.33124999999999999</c:v>
                </c:pt>
                <c:pt idx="478">
                  <c:v>0.33194444444444399</c:v>
                </c:pt>
                <c:pt idx="479">
                  <c:v>0.33263888888888898</c:v>
                </c:pt>
                <c:pt idx="480">
                  <c:v>0.33333333333333298</c:v>
                </c:pt>
                <c:pt idx="481">
                  <c:v>0.33402777777777798</c:v>
                </c:pt>
                <c:pt idx="482">
                  <c:v>0.33472222222222198</c:v>
                </c:pt>
                <c:pt idx="483">
                  <c:v>0.33541666666666697</c:v>
                </c:pt>
                <c:pt idx="484">
                  <c:v>0.33611111111111103</c:v>
                </c:pt>
                <c:pt idx="485">
                  <c:v>0.33680555555555602</c:v>
                </c:pt>
                <c:pt idx="486">
                  <c:v>0.33750000000000002</c:v>
                </c:pt>
                <c:pt idx="487">
                  <c:v>0.33819444444444402</c:v>
                </c:pt>
                <c:pt idx="488">
                  <c:v>0.33888888888888902</c:v>
                </c:pt>
                <c:pt idx="489">
                  <c:v>0.33958333333333302</c:v>
                </c:pt>
                <c:pt idx="490">
                  <c:v>0.34027777777777801</c:v>
                </c:pt>
                <c:pt idx="491">
                  <c:v>0.34097222222222201</c:v>
                </c:pt>
                <c:pt idx="492">
                  <c:v>0.34166666666666701</c:v>
                </c:pt>
                <c:pt idx="493">
                  <c:v>0.34236111111111101</c:v>
                </c:pt>
                <c:pt idx="494">
                  <c:v>0.343055555555556</c:v>
                </c:pt>
                <c:pt idx="495">
                  <c:v>0.34375</c:v>
                </c:pt>
                <c:pt idx="496">
                  <c:v>0.344444444444444</c:v>
                </c:pt>
                <c:pt idx="497">
                  <c:v>0.34513888888888899</c:v>
                </c:pt>
                <c:pt idx="498">
                  <c:v>0.34583333333333299</c:v>
                </c:pt>
                <c:pt idx="499">
                  <c:v>0.34652777777777799</c:v>
                </c:pt>
                <c:pt idx="500">
                  <c:v>0.34722222222222199</c:v>
                </c:pt>
                <c:pt idx="501">
                  <c:v>0.34791666666666698</c:v>
                </c:pt>
                <c:pt idx="502">
                  <c:v>0.34861111111111098</c:v>
                </c:pt>
                <c:pt idx="503">
                  <c:v>0.34930555555555598</c:v>
                </c:pt>
                <c:pt idx="504">
                  <c:v>0.35</c:v>
                </c:pt>
                <c:pt idx="505">
                  <c:v>0.35069444444444398</c:v>
                </c:pt>
                <c:pt idx="506">
                  <c:v>0.35138888888888897</c:v>
                </c:pt>
                <c:pt idx="507">
                  <c:v>0.35208333333333303</c:v>
                </c:pt>
                <c:pt idx="508">
                  <c:v>0.35277777777777802</c:v>
                </c:pt>
                <c:pt idx="509">
                  <c:v>0.35347222222222202</c:v>
                </c:pt>
                <c:pt idx="510">
                  <c:v>0.35416666666666702</c:v>
                </c:pt>
                <c:pt idx="511">
                  <c:v>0.35486111111111102</c:v>
                </c:pt>
                <c:pt idx="512">
                  <c:v>0.35555555555555601</c:v>
                </c:pt>
                <c:pt idx="513">
                  <c:v>0.35625000000000001</c:v>
                </c:pt>
                <c:pt idx="514">
                  <c:v>0.35694444444444401</c:v>
                </c:pt>
                <c:pt idx="515">
                  <c:v>0.35763888888888901</c:v>
                </c:pt>
                <c:pt idx="516">
                  <c:v>0.358333333333333</c:v>
                </c:pt>
                <c:pt idx="517">
                  <c:v>0.359027777777778</c:v>
                </c:pt>
                <c:pt idx="518">
                  <c:v>0.359722222222222</c:v>
                </c:pt>
                <c:pt idx="519">
                  <c:v>0.360416666666667</c:v>
                </c:pt>
                <c:pt idx="520">
                  <c:v>0.36111111111111099</c:v>
                </c:pt>
                <c:pt idx="521">
                  <c:v>0.36180555555555599</c:v>
                </c:pt>
                <c:pt idx="522">
                  <c:v>0.36249999999999999</c:v>
                </c:pt>
                <c:pt idx="523">
                  <c:v>0.36319444444444399</c:v>
                </c:pt>
                <c:pt idx="524">
                  <c:v>0.36388888888888898</c:v>
                </c:pt>
                <c:pt idx="525">
                  <c:v>0.36458333333333298</c:v>
                </c:pt>
                <c:pt idx="526">
                  <c:v>0.36527777777777798</c:v>
                </c:pt>
                <c:pt idx="527">
                  <c:v>0.36597222222222198</c:v>
                </c:pt>
                <c:pt idx="528">
                  <c:v>0.36666666666666697</c:v>
                </c:pt>
                <c:pt idx="529">
                  <c:v>0.36736111111111103</c:v>
                </c:pt>
                <c:pt idx="530">
                  <c:v>0.36805555555555602</c:v>
                </c:pt>
                <c:pt idx="531">
                  <c:v>0.36875000000000002</c:v>
                </c:pt>
                <c:pt idx="532">
                  <c:v>0.36944444444444402</c:v>
                </c:pt>
                <c:pt idx="533">
                  <c:v>0.37013888888888902</c:v>
                </c:pt>
                <c:pt idx="534">
                  <c:v>0.37083333333333302</c:v>
                </c:pt>
                <c:pt idx="535">
                  <c:v>0.37152777777777801</c:v>
                </c:pt>
                <c:pt idx="536">
                  <c:v>0.37222222222222201</c:v>
                </c:pt>
                <c:pt idx="537">
                  <c:v>0.37291666666666701</c:v>
                </c:pt>
                <c:pt idx="538">
                  <c:v>0.37361111111111101</c:v>
                </c:pt>
                <c:pt idx="539">
                  <c:v>0.374305555555556</c:v>
                </c:pt>
                <c:pt idx="540">
                  <c:v>0.375</c:v>
                </c:pt>
                <c:pt idx="541">
                  <c:v>0.375694444444444</c:v>
                </c:pt>
                <c:pt idx="542">
                  <c:v>0.37638888888888899</c:v>
                </c:pt>
                <c:pt idx="543">
                  <c:v>0.37708333333333299</c:v>
                </c:pt>
                <c:pt idx="544">
                  <c:v>0.37777777777777799</c:v>
                </c:pt>
                <c:pt idx="545">
                  <c:v>0.37847222222222199</c:v>
                </c:pt>
                <c:pt idx="546">
                  <c:v>0.37916666666666698</c:v>
                </c:pt>
                <c:pt idx="547">
                  <c:v>0.37986111111111098</c:v>
                </c:pt>
                <c:pt idx="548">
                  <c:v>0.38055555555555598</c:v>
                </c:pt>
                <c:pt idx="549">
                  <c:v>0.38124999999999998</c:v>
                </c:pt>
                <c:pt idx="550">
                  <c:v>0.38194444444444398</c:v>
                </c:pt>
                <c:pt idx="551">
                  <c:v>0.38263888888888897</c:v>
                </c:pt>
                <c:pt idx="552">
                  <c:v>0.38333333333333303</c:v>
                </c:pt>
                <c:pt idx="553">
                  <c:v>0.38402777777777802</c:v>
                </c:pt>
                <c:pt idx="554">
                  <c:v>0.38472222222222202</c:v>
                </c:pt>
                <c:pt idx="555">
                  <c:v>0.38541666666666702</c:v>
                </c:pt>
                <c:pt idx="556">
                  <c:v>0.38611111111111102</c:v>
                </c:pt>
                <c:pt idx="557">
                  <c:v>0.38680555555555601</c:v>
                </c:pt>
                <c:pt idx="558">
                  <c:v>0.38750000000000001</c:v>
                </c:pt>
                <c:pt idx="559">
                  <c:v>0.38819444444444401</c:v>
                </c:pt>
                <c:pt idx="560">
                  <c:v>0.38888888888888901</c:v>
                </c:pt>
                <c:pt idx="561">
                  <c:v>0.389583333333333</c:v>
                </c:pt>
                <c:pt idx="562">
                  <c:v>0.390277777777778</c:v>
                </c:pt>
                <c:pt idx="563">
                  <c:v>0.390972222222222</c:v>
                </c:pt>
                <c:pt idx="564">
                  <c:v>0.391666666666667</c:v>
                </c:pt>
                <c:pt idx="565">
                  <c:v>0.39236111111111099</c:v>
                </c:pt>
                <c:pt idx="566">
                  <c:v>0.39305555555555599</c:v>
                </c:pt>
                <c:pt idx="567">
                  <c:v>0.39374999999999999</c:v>
                </c:pt>
                <c:pt idx="568">
                  <c:v>0.39444444444444399</c:v>
                </c:pt>
                <c:pt idx="569">
                  <c:v>0.39513888888888898</c:v>
                </c:pt>
                <c:pt idx="570">
                  <c:v>0.39583333333333298</c:v>
                </c:pt>
                <c:pt idx="571">
                  <c:v>0.39652777777777798</c:v>
                </c:pt>
                <c:pt idx="572">
                  <c:v>0.39722222222222198</c:v>
                </c:pt>
                <c:pt idx="573">
                  <c:v>0.39791666666666697</c:v>
                </c:pt>
                <c:pt idx="574">
                  <c:v>0.39861111111111103</c:v>
                </c:pt>
                <c:pt idx="575">
                  <c:v>0.39930555555555602</c:v>
                </c:pt>
                <c:pt idx="576">
                  <c:v>0.4</c:v>
                </c:pt>
                <c:pt idx="577">
                  <c:v>0.40069444444444402</c:v>
                </c:pt>
                <c:pt idx="578">
                  <c:v>0.40138888888888902</c:v>
                </c:pt>
                <c:pt idx="579">
                  <c:v>0.40208333333333302</c:v>
                </c:pt>
                <c:pt idx="580">
                  <c:v>0.40277777777777801</c:v>
                </c:pt>
                <c:pt idx="581">
                  <c:v>0.40347222222222201</c:v>
                </c:pt>
                <c:pt idx="582">
                  <c:v>0.40416666666666701</c:v>
                </c:pt>
                <c:pt idx="583">
                  <c:v>0.40486111111111101</c:v>
                </c:pt>
                <c:pt idx="584">
                  <c:v>0.405555555555556</c:v>
                </c:pt>
                <c:pt idx="585">
                  <c:v>0.40625</c:v>
                </c:pt>
                <c:pt idx="586">
                  <c:v>0.406944444444444</c:v>
                </c:pt>
                <c:pt idx="587">
                  <c:v>0.40763888888888899</c:v>
                </c:pt>
                <c:pt idx="588">
                  <c:v>0.40833333333333299</c:v>
                </c:pt>
                <c:pt idx="589">
                  <c:v>0.40902777777777799</c:v>
                </c:pt>
                <c:pt idx="590">
                  <c:v>0.40972222222222199</c:v>
                </c:pt>
                <c:pt idx="591">
                  <c:v>0.41041666666666698</c:v>
                </c:pt>
                <c:pt idx="592">
                  <c:v>0.41111111111111098</c:v>
                </c:pt>
                <c:pt idx="593">
                  <c:v>0.41180555555555598</c:v>
                </c:pt>
                <c:pt idx="594">
                  <c:v>0.41249999999999998</c:v>
                </c:pt>
                <c:pt idx="595">
                  <c:v>0.41319444444444398</c:v>
                </c:pt>
                <c:pt idx="596">
                  <c:v>0.41388888888888897</c:v>
                </c:pt>
                <c:pt idx="597">
                  <c:v>0.41458333333333303</c:v>
                </c:pt>
                <c:pt idx="598">
                  <c:v>0.41527777777777802</c:v>
                </c:pt>
                <c:pt idx="599">
                  <c:v>0.41597222222222202</c:v>
                </c:pt>
                <c:pt idx="600">
                  <c:v>0.41666666666666702</c:v>
                </c:pt>
                <c:pt idx="601">
                  <c:v>0.41736111111111102</c:v>
                </c:pt>
                <c:pt idx="602">
                  <c:v>0.41805555555555601</c:v>
                </c:pt>
                <c:pt idx="603">
                  <c:v>0.41875000000000001</c:v>
                </c:pt>
                <c:pt idx="604">
                  <c:v>0.41944444444444401</c:v>
                </c:pt>
                <c:pt idx="605">
                  <c:v>0.42013888888888901</c:v>
                </c:pt>
                <c:pt idx="606">
                  <c:v>0.420833333333333</c:v>
                </c:pt>
                <c:pt idx="607">
                  <c:v>0.421527777777778</c:v>
                </c:pt>
                <c:pt idx="608">
                  <c:v>0.422222222222222</c:v>
                </c:pt>
                <c:pt idx="609">
                  <c:v>0.422916666666667</c:v>
                </c:pt>
                <c:pt idx="610">
                  <c:v>0.42361111111111099</c:v>
                </c:pt>
                <c:pt idx="611">
                  <c:v>0.42430555555555599</c:v>
                </c:pt>
                <c:pt idx="612">
                  <c:v>0.42499999999999999</c:v>
                </c:pt>
                <c:pt idx="613">
                  <c:v>0.42569444444444399</c:v>
                </c:pt>
                <c:pt idx="614">
                  <c:v>0.42638888888888898</c:v>
                </c:pt>
                <c:pt idx="615">
                  <c:v>0.42708333333333298</c:v>
                </c:pt>
                <c:pt idx="616">
                  <c:v>0.42777777777777798</c:v>
                </c:pt>
                <c:pt idx="617">
                  <c:v>0.42847222222222198</c:v>
                </c:pt>
                <c:pt idx="618">
                  <c:v>0.42916666666666697</c:v>
                </c:pt>
                <c:pt idx="619">
                  <c:v>0.42986111111111103</c:v>
                </c:pt>
                <c:pt idx="620">
                  <c:v>0.43055555555555602</c:v>
                </c:pt>
                <c:pt idx="621">
                  <c:v>0.43125000000000002</c:v>
                </c:pt>
                <c:pt idx="622">
                  <c:v>0.43194444444444402</c:v>
                </c:pt>
                <c:pt idx="623">
                  <c:v>0.43263888888888902</c:v>
                </c:pt>
                <c:pt idx="624">
                  <c:v>0.43333333333333302</c:v>
                </c:pt>
                <c:pt idx="625">
                  <c:v>0.43402777777777801</c:v>
                </c:pt>
                <c:pt idx="626">
                  <c:v>0.43472222222222201</c:v>
                </c:pt>
                <c:pt idx="627">
                  <c:v>0.43541666666666701</c:v>
                </c:pt>
                <c:pt idx="628">
                  <c:v>0.43611111111111101</c:v>
                </c:pt>
                <c:pt idx="629">
                  <c:v>0.436805555555556</c:v>
                </c:pt>
                <c:pt idx="630">
                  <c:v>0.4375</c:v>
                </c:pt>
                <c:pt idx="631">
                  <c:v>0.438194444444444</c:v>
                </c:pt>
                <c:pt idx="632">
                  <c:v>0.43888888888888899</c:v>
                </c:pt>
                <c:pt idx="633">
                  <c:v>0.43958333333333299</c:v>
                </c:pt>
                <c:pt idx="634">
                  <c:v>0.44027777777777799</c:v>
                </c:pt>
                <c:pt idx="635">
                  <c:v>0.44097222222222199</c:v>
                </c:pt>
                <c:pt idx="636">
                  <c:v>0.44166666666666698</c:v>
                </c:pt>
                <c:pt idx="637">
                  <c:v>0.44236111111111098</c:v>
                </c:pt>
                <c:pt idx="638">
                  <c:v>0.44305555555555598</c:v>
                </c:pt>
                <c:pt idx="639">
                  <c:v>0.44374999999999998</c:v>
                </c:pt>
                <c:pt idx="640">
                  <c:v>0.44444444444444398</c:v>
                </c:pt>
                <c:pt idx="641">
                  <c:v>0.44513888888888897</c:v>
                </c:pt>
                <c:pt idx="642">
                  <c:v>0.44583333333333303</c:v>
                </c:pt>
                <c:pt idx="643">
                  <c:v>0.44652777777777802</c:v>
                </c:pt>
                <c:pt idx="644">
                  <c:v>0.44722222222222202</c:v>
                </c:pt>
                <c:pt idx="645">
                  <c:v>0.44791666666666702</c:v>
                </c:pt>
                <c:pt idx="646">
                  <c:v>0.44861111111111102</c:v>
                </c:pt>
                <c:pt idx="647">
                  <c:v>0.44930555555555601</c:v>
                </c:pt>
                <c:pt idx="648">
                  <c:v>0.45</c:v>
                </c:pt>
                <c:pt idx="649">
                  <c:v>0.45069444444444401</c:v>
                </c:pt>
                <c:pt idx="650">
                  <c:v>0.45138888888888901</c:v>
                </c:pt>
                <c:pt idx="651">
                  <c:v>0.452083333333333</c:v>
                </c:pt>
                <c:pt idx="652">
                  <c:v>0.452777777777778</c:v>
                </c:pt>
                <c:pt idx="653">
                  <c:v>0.453472222222222</c:v>
                </c:pt>
                <c:pt idx="654">
                  <c:v>0.454166666666667</c:v>
                </c:pt>
                <c:pt idx="655">
                  <c:v>0.45486111111111099</c:v>
                </c:pt>
                <c:pt idx="656">
                  <c:v>0.45555555555555599</c:v>
                </c:pt>
                <c:pt idx="657">
                  <c:v>0.45624999999999999</c:v>
                </c:pt>
                <c:pt idx="658">
                  <c:v>0.45694444444444399</c:v>
                </c:pt>
                <c:pt idx="659">
                  <c:v>0.45763888888888898</c:v>
                </c:pt>
                <c:pt idx="660">
                  <c:v>0.45833333333333298</c:v>
                </c:pt>
                <c:pt idx="661">
                  <c:v>0.45902777777777798</c:v>
                </c:pt>
                <c:pt idx="662">
                  <c:v>0.45972222222222198</c:v>
                </c:pt>
                <c:pt idx="663">
                  <c:v>0.46041666666666697</c:v>
                </c:pt>
                <c:pt idx="664">
                  <c:v>0.46111111111111103</c:v>
                </c:pt>
                <c:pt idx="665">
                  <c:v>0.46180555555555602</c:v>
                </c:pt>
                <c:pt idx="666">
                  <c:v>0.46250000000000002</c:v>
                </c:pt>
                <c:pt idx="667">
                  <c:v>0.46319444444444402</c:v>
                </c:pt>
                <c:pt idx="668">
                  <c:v>0.46388888888888902</c:v>
                </c:pt>
                <c:pt idx="669">
                  <c:v>0.46458333333333302</c:v>
                </c:pt>
                <c:pt idx="670">
                  <c:v>0.46527777777777801</c:v>
                </c:pt>
                <c:pt idx="671">
                  <c:v>0.46597222222222201</c:v>
                </c:pt>
                <c:pt idx="672">
                  <c:v>0.46666666666666701</c:v>
                </c:pt>
                <c:pt idx="673">
                  <c:v>0.46736111111111101</c:v>
                </c:pt>
                <c:pt idx="674">
                  <c:v>0.468055555555556</c:v>
                </c:pt>
                <c:pt idx="675">
                  <c:v>0.46875</c:v>
                </c:pt>
                <c:pt idx="676">
                  <c:v>0.469444444444444</c:v>
                </c:pt>
                <c:pt idx="677">
                  <c:v>0.47013888888888899</c:v>
                </c:pt>
                <c:pt idx="678">
                  <c:v>0.47083333333333299</c:v>
                </c:pt>
                <c:pt idx="679">
                  <c:v>0.47152777777777799</c:v>
                </c:pt>
                <c:pt idx="680">
                  <c:v>0.47222222222222199</c:v>
                </c:pt>
                <c:pt idx="681">
                  <c:v>0.47291666666666698</c:v>
                </c:pt>
                <c:pt idx="682">
                  <c:v>0.47361111111111098</c:v>
                </c:pt>
                <c:pt idx="683">
                  <c:v>0.47430555555555598</c:v>
                </c:pt>
                <c:pt idx="684">
                  <c:v>0.47499999999999998</c:v>
                </c:pt>
                <c:pt idx="685">
                  <c:v>0.47569444444444398</c:v>
                </c:pt>
                <c:pt idx="686">
                  <c:v>0.47638888888888897</c:v>
                </c:pt>
                <c:pt idx="687">
                  <c:v>0.47708333333333303</c:v>
                </c:pt>
                <c:pt idx="688">
                  <c:v>0.47777777777777802</c:v>
                </c:pt>
                <c:pt idx="689">
                  <c:v>0.47847222222222202</c:v>
                </c:pt>
                <c:pt idx="690">
                  <c:v>0.47916666666666702</c:v>
                </c:pt>
                <c:pt idx="691">
                  <c:v>0.47986111111111102</c:v>
                </c:pt>
                <c:pt idx="692">
                  <c:v>0.48055555555555601</c:v>
                </c:pt>
                <c:pt idx="693">
                  <c:v>0.48125000000000001</c:v>
                </c:pt>
                <c:pt idx="694">
                  <c:v>0.48194444444444401</c:v>
                </c:pt>
                <c:pt idx="695">
                  <c:v>0.48263888888888901</c:v>
                </c:pt>
                <c:pt idx="696">
                  <c:v>0.483333333333333</c:v>
                </c:pt>
                <c:pt idx="697">
                  <c:v>0.484027777777778</c:v>
                </c:pt>
                <c:pt idx="698">
                  <c:v>0.484722222222222</c:v>
                </c:pt>
                <c:pt idx="699">
                  <c:v>0.485416666666667</c:v>
                </c:pt>
                <c:pt idx="700">
                  <c:v>0.48611111111111099</c:v>
                </c:pt>
                <c:pt idx="701">
                  <c:v>0.48680555555555599</c:v>
                </c:pt>
                <c:pt idx="702">
                  <c:v>0.48749999999999999</c:v>
                </c:pt>
                <c:pt idx="703">
                  <c:v>0.48819444444444399</c:v>
                </c:pt>
                <c:pt idx="704">
                  <c:v>0.48888888888888898</c:v>
                </c:pt>
                <c:pt idx="705">
                  <c:v>0.48958333333333298</c:v>
                </c:pt>
                <c:pt idx="706">
                  <c:v>0.49027777777777798</c:v>
                </c:pt>
                <c:pt idx="707">
                  <c:v>0.49097222222222198</c:v>
                </c:pt>
                <c:pt idx="708">
                  <c:v>0.49166666666666697</c:v>
                </c:pt>
                <c:pt idx="709">
                  <c:v>0.49236111111111103</c:v>
                </c:pt>
                <c:pt idx="710">
                  <c:v>0.49305555555555602</c:v>
                </c:pt>
                <c:pt idx="711">
                  <c:v>0.49375000000000002</c:v>
                </c:pt>
                <c:pt idx="712">
                  <c:v>0.49444444444444402</c:v>
                </c:pt>
                <c:pt idx="713">
                  <c:v>0.49513888888888902</c:v>
                </c:pt>
                <c:pt idx="714">
                  <c:v>0.49583333333333302</c:v>
                </c:pt>
                <c:pt idx="715">
                  <c:v>0.49652777777777801</c:v>
                </c:pt>
                <c:pt idx="716">
                  <c:v>0.49722222222222201</c:v>
                </c:pt>
                <c:pt idx="717">
                  <c:v>0.49791666666666701</c:v>
                </c:pt>
                <c:pt idx="718">
                  <c:v>0.49861111111111101</c:v>
                </c:pt>
                <c:pt idx="719">
                  <c:v>0.499305555555556</c:v>
                </c:pt>
                <c:pt idx="720">
                  <c:v>0.5</c:v>
                </c:pt>
                <c:pt idx="721">
                  <c:v>0.500694444444444</c:v>
                </c:pt>
                <c:pt idx="722">
                  <c:v>0.50138888888888899</c:v>
                </c:pt>
                <c:pt idx="723">
                  <c:v>0.50208333333333299</c:v>
                </c:pt>
                <c:pt idx="724">
                  <c:v>0.50277777777777799</c:v>
                </c:pt>
                <c:pt idx="725">
                  <c:v>0.50347222222222199</c:v>
                </c:pt>
                <c:pt idx="726">
                  <c:v>0.50416666666666698</c:v>
                </c:pt>
                <c:pt idx="727">
                  <c:v>0.50486111111111098</c:v>
                </c:pt>
                <c:pt idx="728">
                  <c:v>0.50555555555555598</c:v>
                </c:pt>
                <c:pt idx="729">
                  <c:v>0.50624999999999998</c:v>
                </c:pt>
                <c:pt idx="730">
                  <c:v>0.50694444444444398</c:v>
                </c:pt>
                <c:pt idx="731">
                  <c:v>0.50763888888888897</c:v>
                </c:pt>
                <c:pt idx="732">
                  <c:v>0.50833333333333297</c:v>
                </c:pt>
                <c:pt idx="733">
                  <c:v>0.50902777777777797</c:v>
                </c:pt>
                <c:pt idx="734">
                  <c:v>0.50972222222222197</c:v>
                </c:pt>
                <c:pt idx="735">
                  <c:v>0.51041666666666696</c:v>
                </c:pt>
                <c:pt idx="736">
                  <c:v>0.51111111111111096</c:v>
                </c:pt>
                <c:pt idx="737">
                  <c:v>0.51180555555555596</c:v>
                </c:pt>
                <c:pt idx="738">
                  <c:v>0.51249999999999996</c:v>
                </c:pt>
                <c:pt idx="739">
                  <c:v>0.51319444444444495</c:v>
                </c:pt>
                <c:pt idx="740">
                  <c:v>0.51388888888888895</c:v>
                </c:pt>
                <c:pt idx="741">
                  <c:v>0.51458333333333295</c:v>
                </c:pt>
                <c:pt idx="742">
                  <c:v>0.51527777777777795</c:v>
                </c:pt>
                <c:pt idx="743">
                  <c:v>0.51597222222222205</c:v>
                </c:pt>
                <c:pt idx="744">
                  <c:v>0.51666666666666705</c:v>
                </c:pt>
                <c:pt idx="745">
                  <c:v>0.51736111111111105</c:v>
                </c:pt>
                <c:pt idx="746">
                  <c:v>0.51805555555555605</c:v>
                </c:pt>
                <c:pt idx="747">
                  <c:v>0.51875000000000004</c:v>
                </c:pt>
                <c:pt idx="748">
                  <c:v>0.51944444444444404</c:v>
                </c:pt>
                <c:pt idx="749">
                  <c:v>0.52013888888888904</c:v>
                </c:pt>
                <c:pt idx="750">
                  <c:v>0.52083333333333304</c:v>
                </c:pt>
                <c:pt idx="751">
                  <c:v>0.52152777777777803</c:v>
                </c:pt>
                <c:pt idx="752">
                  <c:v>0.52222222222222203</c:v>
                </c:pt>
                <c:pt idx="753">
                  <c:v>0.52291666666666703</c:v>
                </c:pt>
                <c:pt idx="754">
                  <c:v>0.52361111111111103</c:v>
                </c:pt>
                <c:pt idx="755">
                  <c:v>0.52430555555555602</c:v>
                </c:pt>
                <c:pt idx="756">
                  <c:v>0.52500000000000002</c:v>
                </c:pt>
                <c:pt idx="757">
                  <c:v>0.52569444444444402</c:v>
                </c:pt>
                <c:pt idx="758">
                  <c:v>0.52638888888888902</c:v>
                </c:pt>
                <c:pt idx="759">
                  <c:v>0.52708333333333302</c:v>
                </c:pt>
                <c:pt idx="760">
                  <c:v>0.52777777777777801</c:v>
                </c:pt>
                <c:pt idx="761">
                  <c:v>0.52847222222222201</c:v>
                </c:pt>
                <c:pt idx="762">
                  <c:v>0.52916666666666701</c:v>
                </c:pt>
                <c:pt idx="763">
                  <c:v>0.52986111111111101</c:v>
                </c:pt>
                <c:pt idx="764">
                  <c:v>0.530555555555556</c:v>
                </c:pt>
                <c:pt idx="765">
                  <c:v>0.53125</c:v>
                </c:pt>
                <c:pt idx="766">
                  <c:v>0.531944444444444</c:v>
                </c:pt>
                <c:pt idx="767">
                  <c:v>0.53263888888888899</c:v>
                </c:pt>
                <c:pt idx="768">
                  <c:v>0.53333333333333299</c:v>
                </c:pt>
                <c:pt idx="769">
                  <c:v>0.53402777777777799</c:v>
                </c:pt>
                <c:pt idx="770">
                  <c:v>0.53472222222222199</c:v>
                </c:pt>
                <c:pt idx="771">
                  <c:v>0.53541666666666698</c:v>
                </c:pt>
                <c:pt idx="772">
                  <c:v>0.53611111111111098</c:v>
                </c:pt>
                <c:pt idx="773">
                  <c:v>0.53680555555555598</c:v>
                </c:pt>
                <c:pt idx="774">
                  <c:v>0.53749999999999998</c:v>
                </c:pt>
                <c:pt idx="775">
                  <c:v>0.53819444444444398</c:v>
                </c:pt>
                <c:pt idx="776">
                  <c:v>0.53888888888888897</c:v>
                </c:pt>
                <c:pt idx="777">
                  <c:v>0.53958333333333297</c:v>
                </c:pt>
                <c:pt idx="778">
                  <c:v>0.54027777777777797</c:v>
                </c:pt>
                <c:pt idx="779">
                  <c:v>0.54097222222222197</c:v>
                </c:pt>
                <c:pt idx="780">
                  <c:v>0.54166666666666696</c:v>
                </c:pt>
                <c:pt idx="781">
                  <c:v>0.54236111111111096</c:v>
                </c:pt>
                <c:pt idx="782">
                  <c:v>0.54305555555555596</c:v>
                </c:pt>
                <c:pt idx="783">
                  <c:v>0.54374999999999996</c:v>
                </c:pt>
                <c:pt idx="784">
                  <c:v>0.54444444444444495</c:v>
                </c:pt>
                <c:pt idx="785">
                  <c:v>0.54513888888888895</c:v>
                </c:pt>
                <c:pt idx="786">
                  <c:v>0.54583333333333295</c:v>
                </c:pt>
                <c:pt idx="787">
                  <c:v>0.54652777777777795</c:v>
                </c:pt>
                <c:pt idx="788">
                  <c:v>0.54722222222222205</c:v>
                </c:pt>
                <c:pt idx="789">
                  <c:v>0.54791666666666705</c:v>
                </c:pt>
                <c:pt idx="790">
                  <c:v>0.54861111111111105</c:v>
                </c:pt>
                <c:pt idx="791">
                  <c:v>0.54930555555555605</c:v>
                </c:pt>
                <c:pt idx="792">
                  <c:v>0.55000000000000004</c:v>
                </c:pt>
                <c:pt idx="793">
                  <c:v>0.55069444444444404</c:v>
                </c:pt>
                <c:pt idx="794">
                  <c:v>0.55138888888888904</c:v>
                </c:pt>
                <c:pt idx="795">
                  <c:v>0.55208333333333304</c:v>
                </c:pt>
                <c:pt idx="796">
                  <c:v>0.55277777777777803</c:v>
                </c:pt>
                <c:pt idx="797">
                  <c:v>0.55347222222222203</c:v>
                </c:pt>
                <c:pt idx="798">
                  <c:v>0.55416666666666703</c:v>
                </c:pt>
                <c:pt idx="799">
                  <c:v>0.55486111111111103</c:v>
                </c:pt>
                <c:pt idx="800">
                  <c:v>0.55555555555555602</c:v>
                </c:pt>
                <c:pt idx="801">
                  <c:v>0.55625000000000002</c:v>
                </c:pt>
                <c:pt idx="802">
                  <c:v>0.55694444444444402</c:v>
                </c:pt>
                <c:pt idx="803">
                  <c:v>0.55763888888888902</c:v>
                </c:pt>
                <c:pt idx="804">
                  <c:v>0.55833333333333302</c:v>
                </c:pt>
                <c:pt idx="805">
                  <c:v>0.55902777777777801</c:v>
                </c:pt>
                <c:pt idx="806">
                  <c:v>0.55972222222222201</c:v>
                </c:pt>
                <c:pt idx="807">
                  <c:v>0.56041666666666701</c:v>
                </c:pt>
                <c:pt idx="808">
                  <c:v>0.56111111111111101</c:v>
                </c:pt>
                <c:pt idx="809">
                  <c:v>0.561805555555556</c:v>
                </c:pt>
                <c:pt idx="810">
                  <c:v>0.5625</c:v>
                </c:pt>
                <c:pt idx="811">
                  <c:v>0.563194444444444</c:v>
                </c:pt>
                <c:pt idx="812">
                  <c:v>0.56388888888888899</c:v>
                </c:pt>
                <c:pt idx="813">
                  <c:v>0.56458333333333299</c:v>
                </c:pt>
                <c:pt idx="814">
                  <c:v>0.56527777777777799</c:v>
                </c:pt>
                <c:pt idx="815">
                  <c:v>0.56597222222222199</c:v>
                </c:pt>
                <c:pt idx="816">
                  <c:v>0.56666666666666698</c:v>
                </c:pt>
                <c:pt idx="817">
                  <c:v>0.56736111111111098</c:v>
                </c:pt>
                <c:pt idx="818">
                  <c:v>0.56805555555555598</c:v>
                </c:pt>
                <c:pt idx="819">
                  <c:v>0.56874999999999998</c:v>
                </c:pt>
                <c:pt idx="820">
                  <c:v>0.56944444444444398</c:v>
                </c:pt>
                <c:pt idx="821">
                  <c:v>0.57013888888888897</c:v>
                </c:pt>
                <c:pt idx="822">
                  <c:v>0.57083333333333297</c:v>
                </c:pt>
                <c:pt idx="823">
                  <c:v>0.57152777777777797</c:v>
                </c:pt>
                <c:pt idx="824">
                  <c:v>0.57222222222222197</c:v>
                </c:pt>
                <c:pt idx="825">
                  <c:v>0.57291666666666696</c:v>
                </c:pt>
                <c:pt idx="826">
                  <c:v>0.57361111111111096</c:v>
                </c:pt>
                <c:pt idx="827">
                  <c:v>0.57430555555555596</c:v>
                </c:pt>
                <c:pt idx="828">
                  <c:v>0.57499999999999996</c:v>
                </c:pt>
                <c:pt idx="829">
                  <c:v>0.57569444444444495</c:v>
                </c:pt>
                <c:pt idx="830">
                  <c:v>0.57638888888888895</c:v>
                </c:pt>
                <c:pt idx="831">
                  <c:v>0.57708333333333295</c:v>
                </c:pt>
                <c:pt idx="832">
                  <c:v>0.57777777777777795</c:v>
                </c:pt>
                <c:pt idx="833">
                  <c:v>0.57847222222222205</c:v>
                </c:pt>
                <c:pt idx="834">
                  <c:v>0.57916666666666705</c:v>
                </c:pt>
                <c:pt idx="835">
                  <c:v>0.57986111111111105</c:v>
                </c:pt>
                <c:pt idx="836">
                  <c:v>0.58055555555555605</c:v>
                </c:pt>
                <c:pt idx="837">
                  <c:v>0.58125000000000004</c:v>
                </c:pt>
                <c:pt idx="838">
                  <c:v>0.58194444444444404</c:v>
                </c:pt>
                <c:pt idx="839">
                  <c:v>0.58263888888888904</c:v>
                </c:pt>
                <c:pt idx="840">
                  <c:v>0.58333333333333304</c:v>
                </c:pt>
                <c:pt idx="841">
                  <c:v>0.58402777777777803</c:v>
                </c:pt>
                <c:pt idx="842">
                  <c:v>0.58472222222222203</c:v>
                </c:pt>
                <c:pt idx="843">
                  <c:v>0.58541666666666703</c:v>
                </c:pt>
                <c:pt idx="844">
                  <c:v>0.58611111111111103</c:v>
                </c:pt>
                <c:pt idx="845">
                  <c:v>0.58680555555555602</c:v>
                </c:pt>
                <c:pt idx="846">
                  <c:v>0.58750000000000002</c:v>
                </c:pt>
                <c:pt idx="847">
                  <c:v>0.58819444444444402</c:v>
                </c:pt>
                <c:pt idx="848">
                  <c:v>0.58888888888888902</c:v>
                </c:pt>
                <c:pt idx="849">
                  <c:v>0.58958333333333302</c:v>
                </c:pt>
                <c:pt idx="850">
                  <c:v>0.59027777777777801</c:v>
                </c:pt>
                <c:pt idx="851">
                  <c:v>0.59097222222222201</c:v>
                </c:pt>
                <c:pt idx="852">
                  <c:v>0.59166666666666701</c:v>
                </c:pt>
                <c:pt idx="853">
                  <c:v>0.59236111111111101</c:v>
                </c:pt>
                <c:pt idx="854">
                  <c:v>0.593055555555556</c:v>
                </c:pt>
                <c:pt idx="855">
                  <c:v>0.59375</c:v>
                </c:pt>
                <c:pt idx="856">
                  <c:v>0.594444444444444</c:v>
                </c:pt>
                <c:pt idx="857">
                  <c:v>0.59513888888888899</c:v>
                </c:pt>
                <c:pt idx="858">
                  <c:v>0.59583333333333299</c:v>
                </c:pt>
                <c:pt idx="859">
                  <c:v>0.59652777777777799</c:v>
                </c:pt>
                <c:pt idx="860">
                  <c:v>0.59722222222222199</c:v>
                </c:pt>
                <c:pt idx="861">
                  <c:v>0.59791666666666698</c:v>
                </c:pt>
                <c:pt idx="862">
                  <c:v>0.59861111111111098</c:v>
                </c:pt>
                <c:pt idx="863">
                  <c:v>0.59930555555555598</c:v>
                </c:pt>
                <c:pt idx="864">
                  <c:v>0.6</c:v>
                </c:pt>
                <c:pt idx="865">
                  <c:v>0.60069444444444398</c:v>
                </c:pt>
                <c:pt idx="866">
                  <c:v>0.60138888888888897</c:v>
                </c:pt>
                <c:pt idx="867">
                  <c:v>0.60208333333333297</c:v>
                </c:pt>
                <c:pt idx="868">
                  <c:v>0.60277777777777797</c:v>
                </c:pt>
                <c:pt idx="869">
                  <c:v>0.60347222222222197</c:v>
                </c:pt>
                <c:pt idx="870">
                  <c:v>0.60416666666666696</c:v>
                </c:pt>
                <c:pt idx="871">
                  <c:v>0.60486111111111096</c:v>
                </c:pt>
                <c:pt idx="872">
                  <c:v>0.60555555555555596</c:v>
                </c:pt>
                <c:pt idx="873">
                  <c:v>0.60624999999999996</c:v>
                </c:pt>
                <c:pt idx="874">
                  <c:v>0.60694444444444495</c:v>
                </c:pt>
                <c:pt idx="875">
                  <c:v>0.60763888888888895</c:v>
                </c:pt>
                <c:pt idx="876">
                  <c:v>0.60833333333333295</c:v>
                </c:pt>
                <c:pt idx="877">
                  <c:v>0.60902777777777795</c:v>
                </c:pt>
                <c:pt idx="878">
                  <c:v>0.60972222222222205</c:v>
                </c:pt>
                <c:pt idx="879">
                  <c:v>0.61041666666666705</c:v>
                </c:pt>
                <c:pt idx="880">
                  <c:v>0.61111111111111105</c:v>
                </c:pt>
                <c:pt idx="881">
                  <c:v>0.61180555555555605</c:v>
                </c:pt>
                <c:pt idx="882">
                  <c:v>0.61250000000000004</c:v>
                </c:pt>
                <c:pt idx="883">
                  <c:v>0.61319444444444404</c:v>
                </c:pt>
                <c:pt idx="884">
                  <c:v>0.61388888888888904</c:v>
                </c:pt>
                <c:pt idx="885">
                  <c:v>0.61458333333333304</c:v>
                </c:pt>
                <c:pt idx="886">
                  <c:v>0.61527777777777803</c:v>
                </c:pt>
                <c:pt idx="887">
                  <c:v>0.61597222222222203</c:v>
                </c:pt>
                <c:pt idx="888">
                  <c:v>0.61666666666666703</c:v>
                </c:pt>
                <c:pt idx="889">
                  <c:v>0.61736111111111103</c:v>
                </c:pt>
                <c:pt idx="890">
                  <c:v>0.61805555555555602</c:v>
                </c:pt>
                <c:pt idx="891">
                  <c:v>0.61875000000000002</c:v>
                </c:pt>
                <c:pt idx="892">
                  <c:v>0.61944444444444402</c:v>
                </c:pt>
                <c:pt idx="893">
                  <c:v>0.62013888888888902</c:v>
                </c:pt>
                <c:pt idx="894">
                  <c:v>0.62083333333333302</c:v>
                </c:pt>
                <c:pt idx="895">
                  <c:v>0.62152777777777801</c:v>
                </c:pt>
                <c:pt idx="896">
                  <c:v>0.62222222222222201</c:v>
                </c:pt>
                <c:pt idx="897">
                  <c:v>0.62291666666666701</c:v>
                </c:pt>
                <c:pt idx="898">
                  <c:v>0.62361111111111101</c:v>
                </c:pt>
                <c:pt idx="899">
                  <c:v>0.624305555555556</c:v>
                </c:pt>
                <c:pt idx="900">
                  <c:v>0.625</c:v>
                </c:pt>
                <c:pt idx="901">
                  <c:v>0.625694444444444</c:v>
                </c:pt>
                <c:pt idx="902">
                  <c:v>0.62638888888888899</c:v>
                </c:pt>
                <c:pt idx="903">
                  <c:v>0.62708333333333299</c:v>
                </c:pt>
                <c:pt idx="904">
                  <c:v>0.62777777777777799</c:v>
                </c:pt>
                <c:pt idx="905">
                  <c:v>0.62847222222222199</c:v>
                </c:pt>
                <c:pt idx="906">
                  <c:v>0.62916666666666698</c:v>
                </c:pt>
                <c:pt idx="907">
                  <c:v>0.62986111111111098</c:v>
                </c:pt>
                <c:pt idx="908">
                  <c:v>0.63055555555555598</c:v>
                </c:pt>
                <c:pt idx="909">
                  <c:v>0.63124999999999998</c:v>
                </c:pt>
                <c:pt idx="910">
                  <c:v>0.63194444444444398</c:v>
                </c:pt>
                <c:pt idx="911">
                  <c:v>0.63263888888888897</c:v>
                </c:pt>
                <c:pt idx="912">
                  <c:v>0.63333333333333297</c:v>
                </c:pt>
                <c:pt idx="913">
                  <c:v>0.63402777777777797</c:v>
                </c:pt>
                <c:pt idx="914">
                  <c:v>0.63472222222222197</c:v>
                </c:pt>
                <c:pt idx="915">
                  <c:v>0.63541666666666696</c:v>
                </c:pt>
                <c:pt idx="916">
                  <c:v>0.63611111111111096</c:v>
                </c:pt>
                <c:pt idx="917">
                  <c:v>0.63680555555555596</c:v>
                </c:pt>
                <c:pt idx="918">
                  <c:v>0.63749999999999996</c:v>
                </c:pt>
                <c:pt idx="919">
                  <c:v>0.63819444444444495</c:v>
                </c:pt>
                <c:pt idx="920">
                  <c:v>0.63888888888888895</c:v>
                </c:pt>
                <c:pt idx="921">
                  <c:v>0.63958333333333295</c:v>
                </c:pt>
                <c:pt idx="922">
                  <c:v>0.64027777777777795</c:v>
                </c:pt>
                <c:pt idx="923">
                  <c:v>0.64097222222222205</c:v>
                </c:pt>
                <c:pt idx="924">
                  <c:v>0.64166666666666705</c:v>
                </c:pt>
                <c:pt idx="925">
                  <c:v>0.64236111111111105</c:v>
                </c:pt>
                <c:pt idx="926">
                  <c:v>0.64305555555555605</c:v>
                </c:pt>
                <c:pt idx="927">
                  <c:v>0.64375000000000004</c:v>
                </c:pt>
                <c:pt idx="928">
                  <c:v>0.64444444444444404</c:v>
                </c:pt>
                <c:pt idx="929">
                  <c:v>0.64513888888888904</c:v>
                </c:pt>
                <c:pt idx="930">
                  <c:v>0.64583333333333304</c:v>
                </c:pt>
                <c:pt idx="931">
                  <c:v>0.64652777777777803</c:v>
                </c:pt>
                <c:pt idx="932">
                  <c:v>0.64722222222222203</c:v>
                </c:pt>
                <c:pt idx="933">
                  <c:v>0.64791666666666703</c:v>
                </c:pt>
                <c:pt idx="934">
                  <c:v>0.64861111111111103</c:v>
                </c:pt>
                <c:pt idx="935">
                  <c:v>0.64930555555555602</c:v>
                </c:pt>
                <c:pt idx="936">
                  <c:v>0.65</c:v>
                </c:pt>
                <c:pt idx="937">
                  <c:v>0.65069444444444402</c:v>
                </c:pt>
                <c:pt idx="938">
                  <c:v>0.65138888888888902</c:v>
                </c:pt>
                <c:pt idx="939">
                  <c:v>0.65208333333333302</c:v>
                </c:pt>
                <c:pt idx="940">
                  <c:v>0.65277777777777801</c:v>
                </c:pt>
                <c:pt idx="941">
                  <c:v>0.65347222222222201</c:v>
                </c:pt>
                <c:pt idx="942">
                  <c:v>0.65416666666666701</c:v>
                </c:pt>
                <c:pt idx="943">
                  <c:v>0.65486111111111101</c:v>
                </c:pt>
                <c:pt idx="944">
                  <c:v>0.655555555555556</c:v>
                </c:pt>
                <c:pt idx="945">
                  <c:v>0.65625</c:v>
                </c:pt>
                <c:pt idx="946">
                  <c:v>0.656944444444444</c:v>
                </c:pt>
                <c:pt idx="947">
                  <c:v>0.65763888888888899</c:v>
                </c:pt>
                <c:pt idx="948">
                  <c:v>0.65833333333333299</c:v>
                </c:pt>
                <c:pt idx="949">
                  <c:v>0.65902777777777799</c:v>
                </c:pt>
                <c:pt idx="950">
                  <c:v>0.65972222222222199</c:v>
                </c:pt>
                <c:pt idx="951">
                  <c:v>0.66041666666666698</c:v>
                </c:pt>
                <c:pt idx="952">
                  <c:v>0.66111111111111098</c:v>
                </c:pt>
                <c:pt idx="953">
                  <c:v>0.66180555555555598</c:v>
                </c:pt>
                <c:pt idx="954">
                  <c:v>0.66249999999999998</c:v>
                </c:pt>
                <c:pt idx="955">
                  <c:v>0.66319444444444398</c:v>
                </c:pt>
                <c:pt idx="956">
                  <c:v>0.66388888888888897</c:v>
                </c:pt>
                <c:pt idx="957">
                  <c:v>0.66458333333333297</c:v>
                </c:pt>
                <c:pt idx="958">
                  <c:v>0.66527777777777797</c:v>
                </c:pt>
                <c:pt idx="959">
                  <c:v>0.66597222222222197</c:v>
                </c:pt>
                <c:pt idx="960">
                  <c:v>0.66666666666666696</c:v>
                </c:pt>
                <c:pt idx="961">
                  <c:v>0.66736111111111096</c:v>
                </c:pt>
                <c:pt idx="962">
                  <c:v>0.66805555555555596</c:v>
                </c:pt>
                <c:pt idx="963">
                  <c:v>0.66874999999999996</c:v>
                </c:pt>
                <c:pt idx="964">
                  <c:v>0.66944444444444495</c:v>
                </c:pt>
                <c:pt idx="965">
                  <c:v>0.67013888888888895</c:v>
                </c:pt>
                <c:pt idx="966">
                  <c:v>0.67083333333333295</c:v>
                </c:pt>
                <c:pt idx="967">
                  <c:v>0.67152777777777795</c:v>
                </c:pt>
                <c:pt idx="968">
                  <c:v>0.67222222222222205</c:v>
                </c:pt>
                <c:pt idx="969">
                  <c:v>0.67291666666666705</c:v>
                </c:pt>
                <c:pt idx="970">
                  <c:v>0.67361111111111105</c:v>
                </c:pt>
                <c:pt idx="971">
                  <c:v>0.67430555555555605</c:v>
                </c:pt>
                <c:pt idx="972">
                  <c:v>0.67500000000000004</c:v>
                </c:pt>
                <c:pt idx="973">
                  <c:v>0.67569444444444404</c:v>
                </c:pt>
                <c:pt idx="974">
                  <c:v>0.67638888888888904</c:v>
                </c:pt>
                <c:pt idx="975">
                  <c:v>0.67708333333333304</c:v>
                </c:pt>
                <c:pt idx="976">
                  <c:v>0.67777777777777803</c:v>
                </c:pt>
                <c:pt idx="977">
                  <c:v>0.67847222222222203</c:v>
                </c:pt>
                <c:pt idx="978">
                  <c:v>0.67916666666666703</c:v>
                </c:pt>
                <c:pt idx="979">
                  <c:v>0.67986111111111103</c:v>
                </c:pt>
                <c:pt idx="980">
                  <c:v>0.68055555555555602</c:v>
                </c:pt>
                <c:pt idx="981">
                  <c:v>0.68125000000000002</c:v>
                </c:pt>
                <c:pt idx="982">
                  <c:v>0.68194444444444402</c:v>
                </c:pt>
                <c:pt idx="983">
                  <c:v>0.68263888888888902</c:v>
                </c:pt>
                <c:pt idx="984">
                  <c:v>0.68333333333333302</c:v>
                </c:pt>
                <c:pt idx="985">
                  <c:v>0.68402777777777801</c:v>
                </c:pt>
                <c:pt idx="986">
                  <c:v>0.68472222222222201</c:v>
                </c:pt>
                <c:pt idx="987">
                  <c:v>0.68541666666666701</c:v>
                </c:pt>
                <c:pt idx="988">
                  <c:v>0.68611111111111101</c:v>
                </c:pt>
                <c:pt idx="989">
                  <c:v>0.686805555555556</c:v>
                </c:pt>
                <c:pt idx="990">
                  <c:v>0.6875</c:v>
                </c:pt>
                <c:pt idx="991">
                  <c:v>0.688194444444444</c:v>
                </c:pt>
                <c:pt idx="992">
                  <c:v>0.68888888888888899</c:v>
                </c:pt>
                <c:pt idx="993">
                  <c:v>0.68958333333333299</c:v>
                </c:pt>
                <c:pt idx="994">
                  <c:v>0.69027777777777799</c:v>
                </c:pt>
                <c:pt idx="995">
                  <c:v>0.69097222222222199</c:v>
                </c:pt>
                <c:pt idx="996">
                  <c:v>0.69166666666666698</c:v>
                </c:pt>
                <c:pt idx="997">
                  <c:v>0.69236111111111098</c:v>
                </c:pt>
                <c:pt idx="998">
                  <c:v>0.69305555555555598</c:v>
                </c:pt>
                <c:pt idx="999">
                  <c:v>0.69374999999999998</c:v>
                </c:pt>
                <c:pt idx="1000">
                  <c:v>0.69444444444444398</c:v>
                </c:pt>
                <c:pt idx="1001">
                  <c:v>0.69513888888888897</c:v>
                </c:pt>
                <c:pt idx="1002">
                  <c:v>0.69583333333333297</c:v>
                </c:pt>
                <c:pt idx="1003">
                  <c:v>0.69652777777777797</c:v>
                </c:pt>
                <c:pt idx="1004">
                  <c:v>0.69722222222222197</c:v>
                </c:pt>
                <c:pt idx="1005">
                  <c:v>0.69791666666666696</c:v>
                </c:pt>
                <c:pt idx="1006">
                  <c:v>0.69861111111111096</c:v>
                </c:pt>
                <c:pt idx="1007">
                  <c:v>0.69930555555555596</c:v>
                </c:pt>
                <c:pt idx="1008">
                  <c:v>0.7</c:v>
                </c:pt>
                <c:pt idx="1009">
                  <c:v>0.70069444444444495</c:v>
                </c:pt>
                <c:pt idx="1010">
                  <c:v>0.70138888888888895</c:v>
                </c:pt>
                <c:pt idx="1011">
                  <c:v>0.70208333333333295</c:v>
                </c:pt>
                <c:pt idx="1012">
                  <c:v>0.70277777777777795</c:v>
                </c:pt>
                <c:pt idx="1013">
                  <c:v>0.70347222222222205</c:v>
                </c:pt>
                <c:pt idx="1014">
                  <c:v>0.70416666666666705</c:v>
                </c:pt>
                <c:pt idx="1015">
                  <c:v>0.70486111111111105</c:v>
                </c:pt>
                <c:pt idx="1016">
                  <c:v>0.70555555555555605</c:v>
                </c:pt>
                <c:pt idx="1017">
                  <c:v>0.70625000000000004</c:v>
                </c:pt>
                <c:pt idx="1018">
                  <c:v>0.70694444444444404</c:v>
                </c:pt>
                <c:pt idx="1019">
                  <c:v>0.70763888888888904</c:v>
                </c:pt>
                <c:pt idx="1020">
                  <c:v>0.70833333333333304</c:v>
                </c:pt>
                <c:pt idx="1021">
                  <c:v>0.70902777777777803</c:v>
                </c:pt>
                <c:pt idx="1022">
                  <c:v>0.70972222222222203</c:v>
                </c:pt>
                <c:pt idx="1023">
                  <c:v>0.71041666666666703</c:v>
                </c:pt>
                <c:pt idx="1024">
                  <c:v>0.71111111111111103</c:v>
                </c:pt>
                <c:pt idx="1025">
                  <c:v>0.71180555555555602</c:v>
                </c:pt>
                <c:pt idx="1026">
                  <c:v>0.71250000000000002</c:v>
                </c:pt>
                <c:pt idx="1027">
                  <c:v>0.71319444444444402</c:v>
                </c:pt>
                <c:pt idx="1028">
                  <c:v>0.71388888888888902</c:v>
                </c:pt>
                <c:pt idx="1029">
                  <c:v>0.71458333333333302</c:v>
                </c:pt>
                <c:pt idx="1030">
                  <c:v>0.71527777777777801</c:v>
                </c:pt>
                <c:pt idx="1031">
                  <c:v>0.71597222222222201</c:v>
                </c:pt>
                <c:pt idx="1032">
                  <c:v>0.71666666666666701</c:v>
                </c:pt>
                <c:pt idx="1033">
                  <c:v>0.71736111111111101</c:v>
                </c:pt>
                <c:pt idx="1034">
                  <c:v>0.718055555555556</c:v>
                </c:pt>
                <c:pt idx="1035">
                  <c:v>0.71875</c:v>
                </c:pt>
                <c:pt idx="1036">
                  <c:v>0.719444444444444</c:v>
                </c:pt>
                <c:pt idx="1037">
                  <c:v>0.72013888888888899</c:v>
                </c:pt>
                <c:pt idx="1038">
                  <c:v>0.72083333333333299</c:v>
                </c:pt>
                <c:pt idx="1039">
                  <c:v>0.72152777777777799</c:v>
                </c:pt>
                <c:pt idx="1040">
                  <c:v>0.72222222222222199</c:v>
                </c:pt>
                <c:pt idx="1041">
                  <c:v>0.72291666666666698</c:v>
                </c:pt>
                <c:pt idx="1042">
                  <c:v>0.72361111111111098</c:v>
                </c:pt>
                <c:pt idx="1043">
                  <c:v>0.72430555555555598</c:v>
                </c:pt>
                <c:pt idx="1044">
                  <c:v>0.72499999999999998</c:v>
                </c:pt>
                <c:pt idx="1045">
                  <c:v>0.72569444444444398</c:v>
                </c:pt>
                <c:pt idx="1046">
                  <c:v>0.72638888888888897</c:v>
                </c:pt>
                <c:pt idx="1047">
                  <c:v>0.72708333333333297</c:v>
                </c:pt>
                <c:pt idx="1048">
                  <c:v>0.72777777777777797</c:v>
                </c:pt>
                <c:pt idx="1049">
                  <c:v>0.72847222222222197</c:v>
                </c:pt>
                <c:pt idx="1050">
                  <c:v>0.72916666666666696</c:v>
                </c:pt>
                <c:pt idx="1051">
                  <c:v>0.72986111111111096</c:v>
                </c:pt>
                <c:pt idx="1052">
                  <c:v>0.73055555555555596</c:v>
                </c:pt>
                <c:pt idx="1053">
                  <c:v>0.73124999999999996</c:v>
                </c:pt>
                <c:pt idx="1054">
                  <c:v>0.73194444444444495</c:v>
                </c:pt>
                <c:pt idx="1055">
                  <c:v>0.73263888888888895</c:v>
                </c:pt>
                <c:pt idx="1056">
                  <c:v>0.73333333333333295</c:v>
                </c:pt>
                <c:pt idx="1057">
                  <c:v>0.73402777777777795</c:v>
                </c:pt>
                <c:pt idx="1058">
                  <c:v>0.73472222222222205</c:v>
                </c:pt>
                <c:pt idx="1059">
                  <c:v>0.73541666666666705</c:v>
                </c:pt>
                <c:pt idx="1060">
                  <c:v>0.73611111111111105</c:v>
                </c:pt>
                <c:pt idx="1061">
                  <c:v>0.73680555555555605</c:v>
                </c:pt>
                <c:pt idx="1062">
                  <c:v>0.73750000000000004</c:v>
                </c:pt>
                <c:pt idx="1063">
                  <c:v>0.73819444444444404</c:v>
                </c:pt>
                <c:pt idx="1064">
                  <c:v>0.73888888888888904</c:v>
                </c:pt>
                <c:pt idx="1065">
                  <c:v>0.73958333333333304</c:v>
                </c:pt>
                <c:pt idx="1066">
                  <c:v>0.74027777777777803</c:v>
                </c:pt>
                <c:pt idx="1067">
                  <c:v>0.74097222222222203</c:v>
                </c:pt>
                <c:pt idx="1068">
                  <c:v>0.74166666666666703</c:v>
                </c:pt>
                <c:pt idx="1069">
                  <c:v>0.74236111111111103</c:v>
                </c:pt>
                <c:pt idx="1070">
                  <c:v>0.74305555555555602</c:v>
                </c:pt>
                <c:pt idx="1071">
                  <c:v>0.74375000000000002</c:v>
                </c:pt>
                <c:pt idx="1072">
                  <c:v>0.74444444444444402</c:v>
                </c:pt>
                <c:pt idx="1073">
                  <c:v>0.74513888888888902</c:v>
                </c:pt>
                <c:pt idx="1074">
                  <c:v>0.74583333333333302</c:v>
                </c:pt>
                <c:pt idx="1075">
                  <c:v>0.74652777777777801</c:v>
                </c:pt>
                <c:pt idx="1076">
                  <c:v>0.74722222222222201</c:v>
                </c:pt>
                <c:pt idx="1077">
                  <c:v>0.74791666666666701</c:v>
                </c:pt>
                <c:pt idx="1078">
                  <c:v>0.74861111111111101</c:v>
                </c:pt>
                <c:pt idx="1079">
                  <c:v>0.749305555555556</c:v>
                </c:pt>
                <c:pt idx="1080">
                  <c:v>0.75</c:v>
                </c:pt>
                <c:pt idx="1081">
                  <c:v>0.750694444444444</c:v>
                </c:pt>
                <c:pt idx="1082">
                  <c:v>0.75138888888888899</c:v>
                </c:pt>
                <c:pt idx="1083">
                  <c:v>0.75208333333333299</c:v>
                </c:pt>
                <c:pt idx="1084">
                  <c:v>0.75277777777777799</c:v>
                </c:pt>
                <c:pt idx="1085">
                  <c:v>0.75347222222222199</c:v>
                </c:pt>
                <c:pt idx="1086">
                  <c:v>0.75416666666666698</c:v>
                </c:pt>
                <c:pt idx="1087">
                  <c:v>0.75486111111111098</c:v>
                </c:pt>
                <c:pt idx="1088">
                  <c:v>0.75555555555555598</c:v>
                </c:pt>
                <c:pt idx="1089">
                  <c:v>0.75624999999999998</c:v>
                </c:pt>
                <c:pt idx="1090">
                  <c:v>0.75694444444444398</c:v>
                </c:pt>
                <c:pt idx="1091">
                  <c:v>0.75763888888888897</c:v>
                </c:pt>
                <c:pt idx="1092">
                  <c:v>0.75833333333333297</c:v>
                </c:pt>
                <c:pt idx="1093">
                  <c:v>0.75902777777777797</c:v>
                </c:pt>
                <c:pt idx="1094">
                  <c:v>0.75972222222222197</c:v>
                </c:pt>
                <c:pt idx="1095">
                  <c:v>0.76041666666666696</c:v>
                </c:pt>
                <c:pt idx="1096">
                  <c:v>0.76111111111111096</c:v>
                </c:pt>
                <c:pt idx="1097">
                  <c:v>0.76180555555555596</c:v>
                </c:pt>
                <c:pt idx="1098">
                  <c:v>0.76249999999999996</c:v>
                </c:pt>
                <c:pt idx="1099">
                  <c:v>0.76319444444444495</c:v>
                </c:pt>
                <c:pt idx="1100">
                  <c:v>0.76388888888888895</c:v>
                </c:pt>
                <c:pt idx="1101">
                  <c:v>0.76458333333333295</c:v>
                </c:pt>
                <c:pt idx="1102">
                  <c:v>0.76527777777777795</c:v>
                </c:pt>
                <c:pt idx="1103">
                  <c:v>0.76597222222222205</c:v>
                </c:pt>
                <c:pt idx="1104">
                  <c:v>0.76666666666666705</c:v>
                </c:pt>
                <c:pt idx="1105">
                  <c:v>0.76736111111111105</c:v>
                </c:pt>
                <c:pt idx="1106">
                  <c:v>0.76805555555555605</c:v>
                </c:pt>
                <c:pt idx="1107">
                  <c:v>0.76875000000000004</c:v>
                </c:pt>
                <c:pt idx="1108">
                  <c:v>0.76944444444444404</c:v>
                </c:pt>
                <c:pt idx="1109">
                  <c:v>0.77013888888888904</c:v>
                </c:pt>
                <c:pt idx="1110">
                  <c:v>0.77083333333333304</c:v>
                </c:pt>
                <c:pt idx="1111">
                  <c:v>0.77152777777777803</c:v>
                </c:pt>
                <c:pt idx="1112">
                  <c:v>0.77222222222222203</c:v>
                </c:pt>
                <c:pt idx="1113">
                  <c:v>0.77291666666666703</c:v>
                </c:pt>
                <c:pt idx="1114">
                  <c:v>0.77361111111111103</c:v>
                </c:pt>
                <c:pt idx="1115">
                  <c:v>0.77430555555555602</c:v>
                </c:pt>
                <c:pt idx="1116">
                  <c:v>0.77500000000000002</c:v>
                </c:pt>
                <c:pt idx="1117">
                  <c:v>0.77569444444444402</c:v>
                </c:pt>
                <c:pt idx="1118">
                  <c:v>0.77638888888888902</c:v>
                </c:pt>
                <c:pt idx="1119">
                  <c:v>0.77708333333333302</c:v>
                </c:pt>
                <c:pt idx="1120">
                  <c:v>0.77777777777777801</c:v>
                </c:pt>
                <c:pt idx="1121">
                  <c:v>0.77847222222222201</c:v>
                </c:pt>
                <c:pt idx="1122">
                  <c:v>0.77916666666666701</c:v>
                </c:pt>
                <c:pt idx="1123">
                  <c:v>0.77986111111111101</c:v>
                </c:pt>
                <c:pt idx="1124">
                  <c:v>0.780555555555556</c:v>
                </c:pt>
                <c:pt idx="1125">
                  <c:v>0.78125</c:v>
                </c:pt>
                <c:pt idx="1126">
                  <c:v>0.781944444444444</c:v>
                </c:pt>
                <c:pt idx="1127">
                  <c:v>0.78263888888888899</c:v>
                </c:pt>
                <c:pt idx="1128">
                  <c:v>0.78333333333333333</c:v>
                </c:pt>
                <c:pt idx="1129">
                  <c:v>0.78402777777777799</c:v>
                </c:pt>
                <c:pt idx="1130">
                  <c:v>0.78472222222222199</c:v>
                </c:pt>
                <c:pt idx="1131">
                  <c:v>0.78541666666666698</c:v>
                </c:pt>
                <c:pt idx="1132">
                  <c:v>0.78611111111111098</c:v>
                </c:pt>
                <c:pt idx="1133">
                  <c:v>0.78680555555555598</c:v>
                </c:pt>
                <c:pt idx="1134">
                  <c:v>0.78749999999999998</c:v>
                </c:pt>
                <c:pt idx="1135">
                  <c:v>0.78819444444444398</c:v>
                </c:pt>
                <c:pt idx="1136">
                  <c:v>0.78888888888888886</c:v>
                </c:pt>
                <c:pt idx="1137">
                  <c:v>0.78958333333333297</c:v>
                </c:pt>
                <c:pt idx="1138">
                  <c:v>0.79027777777777797</c:v>
                </c:pt>
                <c:pt idx="1139">
                  <c:v>0.7909722222222223</c:v>
                </c:pt>
                <c:pt idx="1140">
                  <c:v>0.79166666666667096</c:v>
                </c:pt>
                <c:pt idx="1141">
                  <c:v>0.79236111111111107</c:v>
                </c:pt>
                <c:pt idx="1142">
                  <c:v>0.79305555555555562</c:v>
                </c:pt>
                <c:pt idx="1143">
                  <c:v>0.79375000000000007</c:v>
                </c:pt>
                <c:pt idx="1144">
                  <c:v>0.7944444444444444</c:v>
                </c:pt>
                <c:pt idx="1145">
                  <c:v>0.79513888888888884</c:v>
                </c:pt>
                <c:pt idx="1146">
                  <c:v>0.79583333333333339</c:v>
                </c:pt>
                <c:pt idx="1147">
                  <c:v>0.79652777777777783</c:v>
                </c:pt>
                <c:pt idx="1148">
                  <c:v>0.79722222222222217</c:v>
                </c:pt>
                <c:pt idx="1149">
                  <c:v>0.79791666666666661</c:v>
                </c:pt>
                <c:pt idx="1150">
                  <c:v>0.79861111111111116</c:v>
                </c:pt>
                <c:pt idx="1151">
                  <c:v>0.7993055555555556</c:v>
                </c:pt>
                <c:pt idx="1152">
                  <c:v>0.79999999999999993</c:v>
                </c:pt>
                <c:pt idx="1153">
                  <c:v>0.80069444444444438</c:v>
                </c:pt>
                <c:pt idx="1154">
                  <c:v>0.80138888888888893</c:v>
                </c:pt>
                <c:pt idx="1155">
                  <c:v>0.80208333333333337</c:v>
                </c:pt>
                <c:pt idx="1156">
                  <c:v>0.8027777777777777</c:v>
                </c:pt>
                <c:pt idx="1157">
                  <c:v>0.80347222222222225</c:v>
                </c:pt>
                <c:pt idx="1158">
                  <c:v>0.8041666666666667</c:v>
                </c:pt>
                <c:pt idx="1159">
                  <c:v>0.80486111111111114</c:v>
                </c:pt>
                <c:pt idx="1160">
                  <c:v>0.80555555555555547</c:v>
                </c:pt>
                <c:pt idx="1161">
                  <c:v>0.80625000000000002</c:v>
                </c:pt>
                <c:pt idx="1162">
                  <c:v>0.80694444444444446</c:v>
                </c:pt>
                <c:pt idx="1163">
                  <c:v>0.80763888888888891</c:v>
                </c:pt>
                <c:pt idx="1164">
                  <c:v>0.80833333333333324</c:v>
                </c:pt>
                <c:pt idx="1165">
                  <c:v>0.80902777777777779</c:v>
                </c:pt>
                <c:pt idx="1166">
                  <c:v>0.80972222222222223</c:v>
                </c:pt>
                <c:pt idx="1167">
                  <c:v>0.81041666666666667</c:v>
                </c:pt>
                <c:pt idx="1168">
                  <c:v>0.81111111111111101</c:v>
                </c:pt>
                <c:pt idx="1169">
                  <c:v>0.81180555555555556</c:v>
                </c:pt>
                <c:pt idx="1170">
                  <c:v>0.8125</c:v>
                </c:pt>
                <c:pt idx="1171">
                  <c:v>0.81319444444444444</c:v>
                </c:pt>
                <c:pt idx="1172">
                  <c:v>0.81388888888888899</c:v>
                </c:pt>
                <c:pt idx="1173">
                  <c:v>0.81458333333333333</c:v>
                </c:pt>
                <c:pt idx="1174">
                  <c:v>0.81527777777777777</c:v>
                </c:pt>
                <c:pt idx="1175">
                  <c:v>0.81597222222222221</c:v>
                </c:pt>
                <c:pt idx="1176">
                  <c:v>0.81666666666666676</c:v>
                </c:pt>
                <c:pt idx="1177">
                  <c:v>0.81736111111111109</c:v>
                </c:pt>
                <c:pt idx="1178">
                  <c:v>0.81805555555555554</c:v>
                </c:pt>
                <c:pt idx="1179">
                  <c:v>0.81874999999999998</c:v>
                </c:pt>
                <c:pt idx="1180">
                  <c:v>0.81944444444444453</c:v>
                </c:pt>
                <c:pt idx="1181">
                  <c:v>0.82013888888888886</c:v>
                </c:pt>
                <c:pt idx="1182">
                  <c:v>0.8208333333333333</c:v>
                </c:pt>
                <c:pt idx="1183">
                  <c:v>0.82152777777777775</c:v>
                </c:pt>
                <c:pt idx="1184">
                  <c:v>0.8222222222222223</c:v>
                </c:pt>
                <c:pt idx="1185">
                  <c:v>0.82291666666666663</c:v>
                </c:pt>
                <c:pt idx="1186">
                  <c:v>0.82361111111111107</c:v>
                </c:pt>
                <c:pt idx="1187">
                  <c:v>0.82430555555555562</c:v>
                </c:pt>
                <c:pt idx="1188">
                  <c:v>0.82500000000000007</c:v>
                </c:pt>
                <c:pt idx="1189">
                  <c:v>0.8256944444444444</c:v>
                </c:pt>
                <c:pt idx="1190">
                  <c:v>0.82638888888888884</c:v>
                </c:pt>
                <c:pt idx="1191">
                  <c:v>0.82708333333333339</c:v>
                </c:pt>
                <c:pt idx="1192">
                  <c:v>0.82777777777777783</c:v>
                </c:pt>
                <c:pt idx="1193">
                  <c:v>0.82847222222222217</c:v>
                </c:pt>
                <c:pt idx="1194">
                  <c:v>0.82916666666666661</c:v>
                </c:pt>
                <c:pt idx="1195">
                  <c:v>0.82986111111111116</c:v>
                </c:pt>
                <c:pt idx="1196">
                  <c:v>0.8305555555555556</c:v>
                </c:pt>
                <c:pt idx="1197">
                  <c:v>0.83124999999999993</c:v>
                </c:pt>
                <c:pt idx="1198">
                  <c:v>0.83194444444444438</c:v>
                </c:pt>
                <c:pt idx="1199">
                  <c:v>0.83263888888888893</c:v>
                </c:pt>
                <c:pt idx="1200">
                  <c:v>0.83333333333333337</c:v>
                </c:pt>
                <c:pt idx="1201">
                  <c:v>0.8340277777777777</c:v>
                </c:pt>
                <c:pt idx="1202">
                  <c:v>0.83472222222222225</c:v>
                </c:pt>
                <c:pt idx="1203">
                  <c:v>0.8354166666666667</c:v>
                </c:pt>
                <c:pt idx="1204">
                  <c:v>0.83611111111111114</c:v>
                </c:pt>
                <c:pt idx="1205">
                  <c:v>0.83680555555555547</c:v>
                </c:pt>
                <c:pt idx="1206">
                  <c:v>0.83750000000000002</c:v>
                </c:pt>
                <c:pt idx="1207">
                  <c:v>0.83819444444444446</c:v>
                </c:pt>
                <c:pt idx="1208">
                  <c:v>0.83888888888888891</c:v>
                </c:pt>
                <c:pt idx="1209">
                  <c:v>0.83958333333333324</c:v>
                </c:pt>
                <c:pt idx="1210">
                  <c:v>0.84027777777777779</c:v>
                </c:pt>
                <c:pt idx="1211">
                  <c:v>0.84097222222222223</c:v>
                </c:pt>
                <c:pt idx="1212">
                  <c:v>0.84166666666666667</c:v>
                </c:pt>
                <c:pt idx="1213">
                  <c:v>0.84236111111111101</c:v>
                </c:pt>
                <c:pt idx="1214">
                  <c:v>0.84305555555555556</c:v>
                </c:pt>
                <c:pt idx="1215">
                  <c:v>0.84375</c:v>
                </c:pt>
                <c:pt idx="1216">
                  <c:v>0.84444444444444444</c:v>
                </c:pt>
                <c:pt idx="1217">
                  <c:v>0.84513888888888899</c:v>
                </c:pt>
                <c:pt idx="1218">
                  <c:v>0.84583333333333333</c:v>
                </c:pt>
                <c:pt idx="1219">
                  <c:v>0.84652777777777777</c:v>
                </c:pt>
                <c:pt idx="1220">
                  <c:v>0.84722222222222221</c:v>
                </c:pt>
                <c:pt idx="1221">
                  <c:v>0.84791666666666676</c:v>
                </c:pt>
                <c:pt idx="1222">
                  <c:v>0.84861111111111109</c:v>
                </c:pt>
                <c:pt idx="1223">
                  <c:v>0.84930555555555554</c:v>
                </c:pt>
                <c:pt idx="1224">
                  <c:v>0.85</c:v>
                </c:pt>
                <c:pt idx="1225">
                  <c:v>0.85069444444444453</c:v>
                </c:pt>
                <c:pt idx="1226">
                  <c:v>0.85138888888888886</c:v>
                </c:pt>
                <c:pt idx="1227">
                  <c:v>0.8520833333333333</c:v>
                </c:pt>
                <c:pt idx="1228">
                  <c:v>0.85277777777777775</c:v>
                </c:pt>
                <c:pt idx="1229">
                  <c:v>0.8534722222222223</c:v>
                </c:pt>
                <c:pt idx="1230">
                  <c:v>0.85416666666666663</c:v>
                </c:pt>
                <c:pt idx="1231">
                  <c:v>0.85486111111111107</c:v>
                </c:pt>
                <c:pt idx="1232">
                  <c:v>0.85555555555555562</c:v>
                </c:pt>
                <c:pt idx="1233">
                  <c:v>0.85625000000000007</c:v>
                </c:pt>
                <c:pt idx="1234">
                  <c:v>0.8569444444444444</c:v>
                </c:pt>
                <c:pt idx="1235">
                  <c:v>0.85763888888888884</c:v>
                </c:pt>
                <c:pt idx="1236">
                  <c:v>0.85833333333333339</c:v>
                </c:pt>
                <c:pt idx="1237">
                  <c:v>0.85902777777777783</c:v>
                </c:pt>
                <c:pt idx="1238">
                  <c:v>0.85972222222222217</c:v>
                </c:pt>
                <c:pt idx="1239">
                  <c:v>0.86041666666666661</c:v>
                </c:pt>
                <c:pt idx="1240">
                  <c:v>0.86111111111111116</c:v>
                </c:pt>
                <c:pt idx="1241">
                  <c:v>0.8618055555555556</c:v>
                </c:pt>
                <c:pt idx="1242">
                  <c:v>0.86249999999999993</c:v>
                </c:pt>
                <c:pt idx="1243">
                  <c:v>0.86319444444444438</c:v>
                </c:pt>
                <c:pt idx="1244">
                  <c:v>0.86388888888888893</c:v>
                </c:pt>
                <c:pt idx="1245">
                  <c:v>0.86458333333333337</c:v>
                </c:pt>
                <c:pt idx="1246">
                  <c:v>0.8652777777777777</c:v>
                </c:pt>
                <c:pt idx="1247">
                  <c:v>0.86597222222222225</c:v>
                </c:pt>
                <c:pt idx="1248">
                  <c:v>0.8666666666666667</c:v>
                </c:pt>
                <c:pt idx="1249">
                  <c:v>0.86736111111111114</c:v>
                </c:pt>
                <c:pt idx="1250">
                  <c:v>0.86805555555555547</c:v>
                </c:pt>
                <c:pt idx="1251">
                  <c:v>0.86875000000000002</c:v>
                </c:pt>
                <c:pt idx="1252">
                  <c:v>0.86944444444444446</c:v>
                </c:pt>
                <c:pt idx="1253">
                  <c:v>0.87013888888888891</c:v>
                </c:pt>
                <c:pt idx="1254">
                  <c:v>0.87083333333333324</c:v>
                </c:pt>
                <c:pt idx="1255">
                  <c:v>0.87152777777777779</c:v>
                </c:pt>
                <c:pt idx="1256">
                  <c:v>0.87222222222222223</c:v>
                </c:pt>
                <c:pt idx="1257">
                  <c:v>0.87291666666666667</c:v>
                </c:pt>
                <c:pt idx="1258">
                  <c:v>0.87361111111111101</c:v>
                </c:pt>
                <c:pt idx="1259">
                  <c:v>0.87430555555555556</c:v>
                </c:pt>
                <c:pt idx="1260">
                  <c:v>0.875</c:v>
                </c:pt>
                <c:pt idx="1261">
                  <c:v>0.87569444444444444</c:v>
                </c:pt>
                <c:pt idx="1262">
                  <c:v>0.87638888888888899</c:v>
                </c:pt>
                <c:pt idx="1263">
                  <c:v>0.87708333333333333</c:v>
                </c:pt>
                <c:pt idx="1264">
                  <c:v>0.87777777777777777</c:v>
                </c:pt>
                <c:pt idx="1265">
                  <c:v>0.87847222222222221</c:v>
                </c:pt>
                <c:pt idx="1266">
                  <c:v>0.87916666666666676</c:v>
                </c:pt>
                <c:pt idx="1267">
                  <c:v>0.87986111111111109</c:v>
                </c:pt>
                <c:pt idx="1268">
                  <c:v>0.88055555555555554</c:v>
                </c:pt>
                <c:pt idx="1269">
                  <c:v>0.88124999999999998</c:v>
                </c:pt>
                <c:pt idx="1270">
                  <c:v>0.88194444444444453</c:v>
                </c:pt>
                <c:pt idx="1271">
                  <c:v>0.88263888888888886</c:v>
                </c:pt>
                <c:pt idx="1272">
                  <c:v>0.8833333333333333</c:v>
                </c:pt>
                <c:pt idx="1273">
                  <c:v>0.88402777777777775</c:v>
                </c:pt>
                <c:pt idx="1274">
                  <c:v>0.8847222222222223</c:v>
                </c:pt>
                <c:pt idx="1275">
                  <c:v>0.88541666666666663</c:v>
                </c:pt>
                <c:pt idx="1276">
                  <c:v>0.88611111111111107</c:v>
                </c:pt>
                <c:pt idx="1277">
                  <c:v>0.88680555555555562</c:v>
                </c:pt>
                <c:pt idx="1278">
                  <c:v>0.88750000000000007</c:v>
                </c:pt>
                <c:pt idx="1279">
                  <c:v>0.8881944444444444</c:v>
                </c:pt>
                <c:pt idx="1280">
                  <c:v>0.88888888888888884</c:v>
                </c:pt>
                <c:pt idx="1281">
                  <c:v>0.88958333333333339</c:v>
                </c:pt>
                <c:pt idx="1282">
                  <c:v>0.89027777777777783</c:v>
                </c:pt>
                <c:pt idx="1283">
                  <c:v>0.89097222222222217</c:v>
                </c:pt>
                <c:pt idx="1284">
                  <c:v>0.89166666666666661</c:v>
                </c:pt>
                <c:pt idx="1285">
                  <c:v>0.89236111111111116</c:v>
                </c:pt>
                <c:pt idx="1286">
                  <c:v>0.8930555555555556</c:v>
                </c:pt>
                <c:pt idx="1287">
                  <c:v>0.89374999999999993</c:v>
                </c:pt>
                <c:pt idx="1288">
                  <c:v>0.89444444444444438</c:v>
                </c:pt>
                <c:pt idx="1289">
                  <c:v>0.89513888888888893</c:v>
                </c:pt>
                <c:pt idx="1290">
                  <c:v>0.89583333333333337</c:v>
                </c:pt>
                <c:pt idx="1291">
                  <c:v>0.8965277777777777</c:v>
                </c:pt>
                <c:pt idx="1292">
                  <c:v>0.89722222222222225</c:v>
                </c:pt>
                <c:pt idx="1293">
                  <c:v>0.8979166666666667</c:v>
                </c:pt>
                <c:pt idx="1294">
                  <c:v>0.89861111111111114</c:v>
                </c:pt>
                <c:pt idx="1295">
                  <c:v>0.89930555555555547</c:v>
                </c:pt>
                <c:pt idx="1296">
                  <c:v>0.9</c:v>
                </c:pt>
                <c:pt idx="1297">
                  <c:v>0.90069444444444446</c:v>
                </c:pt>
                <c:pt idx="1298">
                  <c:v>0.90138888888888891</c:v>
                </c:pt>
                <c:pt idx="1299">
                  <c:v>0.90208333333333324</c:v>
                </c:pt>
                <c:pt idx="1300">
                  <c:v>0.90277777777777779</c:v>
                </c:pt>
                <c:pt idx="1301">
                  <c:v>0.90347222222222223</c:v>
                </c:pt>
                <c:pt idx="1302">
                  <c:v>0.90416666666666667</c:v>
                </c:pt>
                <c:pt idx="1303">
                  <c:v>0.90486111111111101</c:v>
                </c:pt>
                <c:pt idx="1304">
                  <c:v>0.90555555555555556</c:v>
                </c:pt>
                <c:pt idx="1305">
                  <c:v>0.90625</c:v>
                </c:pt>
                <c:pt idx="1306">
                  <c:v>0.90694444444444444</c:v>
                </c:pt>
                <c:pt idx="1307">
                  <c:v>0.90763888888888899</c:v>
                </c:pt>
                <c:pt idx="1308">
                  <c:v>0.90833333333333333</c:v>
                </c:pt>
                <c:pt idx="1309">
                  <c:v>0.90902777777777777</c:v>
                </c:pt>
                <c:pt idx="1310">
                  <c:v>0.90972222222222221</c:v>
                </c:pt>
                <c:pt idx="1311">
                  <c:v>0.91041666666666676</c:v>
                </c:pt>
                <c:pt idx="1312">
                  <c:v>0.91111111111111109</c:v>
                </c:pt>
                <c:pt idx="1313">
                  <c:v>0.91180555555555554</c:v>
                </c:pt>
                <c:pt idx="1314">
                  <c:v>0.91249999999999998</c:v>
                </c:pt>
                <c:pt idx="1315">
                  <c:v>0.91319444444444453</c:v>
                </c:pt>
                <c:pt idx="1316">
                  <c:v>0.91388888888888886</c:v>
                </c:pt>
                <c:pt idx="1317">
                  <c:v>0.9145833333333333</c:v>
                </c:pt>
                <c:pt idx="1318">
                  <c:v>0.91527777777777775</c:v>
                </c:pt>
                <c:pt idx="1319">
                  <c:v>0.9159722222222223</c:v>
                </c:pt>
                <c:pt idx="1320">
                  <c:v>0.91666666666666663</c:v>
                </c:pt>
                <c:pt idx="1321">
                  <c:v>0.91736111111111107</c:v>
                </c:pt>
                <c:pt idx="1322">
                  <c:v>0.91805555555555562</c:v>
                </c:pt>
                <c:pt idx="1323">
                  <c:v>0.91875000000000007</c:v>
                </c:pt>
                <c:pt idx="1324">
                  <c:v>0.9194444444444444</c:v>
                </c:pt>
                <c:pt idx="1325">
                  <c:v>0.92013888888888884</c:v>
                </c:pt>
                <c:pt idx="1326">
                  <c:v>0.92083333333333339</c:v>
                </c:pt>
                <c:pt idx="1327">
                  <c:v>0.92152777777777783</c:v>
                </c:pt>
                <c:pt idx="1328">
                  <c:v>0.92222222222222217</c:v>
                </c:pt>
                <c:pt idx="1329">
                  <c:v>0.92291666666666661</c:v>
                </c:pt>
                <c:pt idx="1330">
                  <c:v>0.92361111111111116</c:v>
                </c:pt>
                <c:pt idx="1331">
                  <c:v>0.9243055555555556</c:v>
                </c:pt>
                <c:pt idx="1332">
                  <c:v>0.92499999999999993</c:v>
                </c:pt>
                <c:pt idx="1333">
                  <c:v>0.92569444444444438</c:v>
                </c:pt>
                <c:pt idx="1334">
                  <c:v>0.92638888888888893</c:v>
                </c:pt>
                <c:pt idx="1335">
                  <c:v>0.92708333333333337</c:v>
                </c:pt>
                <c:pt idx="1336">
                  <c:v>0.9277777777777777</c:v>
                </c:pt>
                <c:pt idx="1337">
                  <c:v>0.92847222222222225</c:v>
                </c:pt>
                <c:pt idx="1338">
                  <c:v>0.9291666666666667</c:v>
                </c:pt>
                <c:pt idx="1339">
                  <c:v>0.92986111111111114</c:v>
                </c:pt>
                <c:pt idx="1340">
                  <c:v>0.93055555555555547</c:v>
                </c:pt>
                <c:pt idx="1341">
                  <c:v>0.93125000000000002</c:v>
                </c:pt>
                <c:pt idx="1342">
                  <c:v>0.93194444444444446</c:v>
                </c:pt>
                <c:pt idx="1343">
                  <c:v>0.93263888888888891</c:v>
                </c:pt>
                <c:pt idx="1344">
                  <c:v>0.93333333333333324</c:v>
                </c:pt>
                <c:pt idx="1345">
                  <c:v>0.93402777777777779</c:v>
                </c:pt>
                <c:pt idx="1346">
                  <c:v>0.93472222222222223</c:v>
                </c:pt>
                <c:pt idx="1347">
                  <c:v>0.93541666666666667</c:v>
                </c:pt>
                <c:pt idx="1348">
                  <c:v>0.93611111111111101</c:v>
                </c:pt>
                <c:pt idx="1349">
                  <c:v>0.93680555555555556</c:v>
                </c:pt>
                <c:pt idx="1350">
                  <c:v>0.9375</c:v>
                </c:pt>
                <c:pt idx="1351">
                  <c:v>0.93819444444444444</c:v>
                </c:pt>
                <c:pt idx="1352">
                  <c:v>0.93888888888888899</c:v>
                </c:pt>
                <c:pt idx="1353">
                  <c:v>0.93958333333333333</c:v>
                </c:pt>
                <c:pt idx="1354">
                  <c:v>0.94027777777777777</c:v>
                </c:pt>
                <c:pt idx="1355">
                  <c:v>0.94097222222222221</c:v>
                </c:pt>
                <c:pt idx="1356">
                  <c:v>0.94166666666666676</c:v>
                </c:pt>
                <c:pt idx="1357">
                  <c:v>0.94236111111111109</c:v>
                </c:pt>
                <c:pt idx="1358">
                  <c:v>0.94305555555555554</c:v>
                </c:pt>
                <c:pt idx="1359">
                  <c:v>0.94374999999999998</c:v>
                </c:pt>
                <c:pt idx="1360">
                  <c:v>0.94444444444444453</c:v>
                </c:pt>
                <c:pt idx="1361">
                  <c:v>0.94513888888888886</c:v>
                </c:pt>
                <c:pt idx="1362">
                  <c:v>0.9458333333333333</c:v>
                </c:pt>
                <c:pt idx="1363">
                  <c:v>0.94652777777777775</c:v>
                </c:pt>
                <c:pt idx="1364">
                  <c:v>0.9472222222222223</c:v>
                </c:pt>
                <c:pt idx="1365">
                  <c:v>0.94791666666666663</c:v>
                </c:pt>
                <c:pt idx="1366">
                  <c:v>0.94861111111111107</c:v>
                </c:pt>
                <c:pt idx="1367">
                  <c:v>0.94930555555555562</c:v>
                </c:pt>
                <c:pt idx="1368">
                  <c:v>0.95000000000000007</c:v>
                </c:pt>
                <c:pt idx="1369">
                  <c:v>0.9506944444444444</c:v>
                </c:pt>
                <c:pt idx="1370">
                  <c:v>0.95138888888888884</c:v>
                </c:pt>
                <c:pt idx="1371">
                  <c:v>0.95208333333333339</c:v>
                </c:pt>
                <c:pt idx="1372">
                  <c:v>0.95277777777777783</c:v>
                </c:pt>
                <c:pt idx="1373">
                  <c:v>0.95347222222222217</c:v>
                </c:pt>
                <c:pt idx="1374">
                  <c:v>0.95416666666666661</c:v>
                </c:pt>
                <c:pt idx="1375">
                  <c:v>0.95486111111111116</c:v>
                </c:pt>
                <c:pt idx="1376">
                  <c:v>0.9555555555555556</c:v>
                </c:pt>
                <c:pt idx="1377">
                  <c:v>0.95624999999999993</c:v>
                </c:pt>
                <c:pt idx="1378">
                  <c:v>0.95694444444444438</c:v>
                </c:pt>
                <c:pt idx="1379">
                  <c:v>0.95763888888888893</c:v>
                </c:pt>
                <c:pt idx="1380">
                  <c:v>0.95833333333333337</c:v>
                </c:pt>
                <c:pt idx="1381">
                  <c:v>0.9590277777777777</c:v>
                </c:pt>
                <c:pt idx="1382">
                  <c:v>0.95972222222222225</c:v>
                </c:pt>
                <c:pt idx="1383">
                  <c:v>0.9604166666666667</c:v>
                </c:pt>
                <c:pt idx="1384">
                  <c:v>0.96111111111111114</c:v>
                </c:pt>
                <c:pt idx="1385">
                  <c:v>0.96180555555555547</c:v>
                </c:pt>
                <c:pt idx="1386">
                  <c:v>0.96250000000000002</c:v>
                </c:pt>
                <c:pt idx="1387">
                  <c:v>0.96319444444444446</c:v>
                </c:pt>
                <c:pt idx="1388">
                  <c:v>0.96388888888888891</c:v>
                </c:pt>
                <c:pt idx="1389">
                  <c:v>0.96458333333333324</c:v>
                </c:pt>
                <c:pt idx="1390">
                  <c:v>0.96527777777777779</c:v>
                </c:pt>
                <c:pt idx="1391">
                  <c:v>0.96597222222222223</c:v>
                </c:pt>
                <c:pt idx="1392">
                  <c:v>0.96666666666666667</c:v>
                </c:pt>
                <c:pt idx="1393">
                  <c:v>0.96736111111111101</c:v>
                </c:pt>
                <c:pt idx="1394">
                  <c:v>0.96805555555555556</c:v>
                </c:pt>
                <c:pt idx="1395">
                  <c:v>0.96875</c:v>
                </c:pt>
                <c:pt idx="1396">
                  <c:v>0.96944444444444444</c:v>
                </c:pt>
                <c:pt idx="1397">
                  <c:v>0.97013888888888899</c:v>
                </c:pt>
                <c:pt idx="1398">
                  <c:v>0.97083333333333333</c:v>
                </c:pt>
                <c:pt idx="1399">
                  <c:v>0.97152777777777777</c:v>
                </c:pt>
                <c:pt idx="1400">
                  <c:v>0.97222222222222221</c:v>
                </c:pt>
                <c:pt idx="1401">
                  <c:v>0.97291666666666676</c:v>
                </c:pt>
                <c:pt idx="1402">
                  <c:v>0.97361111111111109</c:v>
                </c:pt>
                <c:pt idx="1403">
                  <c:v>0.97430555555555554</c:v>
                </c:pt>
                <c:pt idx="1404">
                  <c:v>0.97499999999999998</c:v>
                </c:pt>
                <c:pt idx="1405">
                  <c:v>0.97569444444444453</c:v>
                </c:pt>
                <c:pt idx="1406">
                  <c:v>0.97638888888888886</c:v>
                </c:pt>
                <c:pt idx="1407">
                  <c:v>0.9770833333333333</c:v>
                </c:pt>
                <c:pt idx="1408">
                  <c:v>0.97777777777777775</c:v>
                </c:pt>
                <c:pt idx="1409">
                  <c:v>0.9784722222222223</c:v>
                </c:pt>
                <c:pt idx="1410">
                  <c:v>0.97916666666666663</c:v>
                </c:pt>
                <c:pt idx="1411">
                  <c:v>0.97986111111111107</c:v>
                </c:pt>
                <c:pt idx="1412">
                  <c:v>0.98055555555555562</c:v>
                </c:pt>
                <c:pt idx="1413">
                  <c:v>0.98125000000000007</c:v>
                </c:pt>
                <c:pt idx="1414">
                  <c:v>0.9819444444444444</c:v>
                </c:pt>
                <c:pt idx="1415">
                  <c:v>0.98263888888888884</c:v>
                </c:pt>
                <c:pt idx="1416">
                  <c:v>0.98333333333333339</c:v>
                </c:pt>
                <c:pt idx="1417">
                  <c:v>0.98402777777777783</c:v>
                </c:pt>
                <c:pt idx="1418">
                  <c:v>0.98472222222222217</c:v>
                </c:pt>
                <c:pt idx="1419">
                  <c:v>0.98541666666666661</c:v>
                </c:pt>
                <c:pt idx="1420">
                  <c:v>0.98611111111111116</c:v>
                </c:pt>
                <c:pt idx="1421">
                  <c:v>0.9868055555555556</c:v>
                </c:pt>
                <c:pt idx="1422">
                  <c:v>0.98749999999999993</c:v>
                </c:pt>
                <c:pt idx="1423">
                  <c:v>0.98819444444444438</c:v>
                </c:pt>
                <c:pt idx="1424">
                  <c:v>0.98888888888888893</c:v>
                </c:pt>
                <c:pt idx="1425">
                  <c:v>0.98958333333333337</c:v>
                </c:pt>
                <c:pt idx="1426">
                  <c:v>0.9902777777777777</c:v>
                </c:pt>
                <c:pt idx="1427">
                  <c:v>0.99097222222222225</c:v>
                </c:pt>
                <c:pt idx="1428">
                  <c:v>0.9916666666666667</c:v>
                </c:pt>
                <c:pt idx="1429">
                  <c:v>0.99236111111111114</c:v>
                </c:pt>
                <c:pt idx="1430">
                  <c:v>0.99305555555555547</c:v>
                </c:pt>
                <c:pt idx="1431">
                  <c:v>0.99375000000000002</c:v>
                </c:pt>
                <c:pt idx="1432">
                  <c:v>0.99444444444444446</c:v>
                </c:pt>
                <c:pt idx="1433">
                  <c:v>0.99513888888888891</c:v>
                </c:pt>
                <c:pt idx="1434">
                  <c:v>0.99583333333333324</c:v>
                </c:pt>
                <c:pt idx="1435">
                  <c:v>0.99652777777777779</c:v>
                </c:pt>
                <c:pt idx="1436">
                  <c:v>0.99722222222222223</c:v>
                </c:pt>
                <c:pt idx="1437">
                  <c:v>0.99791666666666667</c:v>
                </c:pt>
                <c:pt idx="1438">
                  <c:v>0.99861111111111101</c:v>
                </c:pt>
                <c:pt idx="1439">
                  <c:v>0.99930555555555556</c:v>
                </c:pt>
              </c:numCache>
            </c:numRef>
          </c:cat>
          <c:val>
            <c:numRef>
              <c:f>[Auswertung_LVS_Checkboxen_Taubenstein.xlsx]all_Time!$C$2:$C$1441</c:f>
              <c:numCache>
                <c:formatCode>General</c:formatCode>
                <c:ptCount val="1440"/>
                <c:pt idx="0">
                  <c:v>8</c:v>
                </c:pt>
                <c:pt idx="1">
                  <c:v>10</c:v>
                </c:pt>
                <c:pt idx="2">
                  <c:v>5</c:v>
                </c:pt>
                <c:pt idx="3">
                  <c:v>2</c:v>
                </c:pt>
                <c:pt idx="4">
                  <c:v>6</c:v>
                </c:pt>
                <c:pt idx="5">
                  <c:v>5</c:v>
                </c:pt>
                <c:pt idx="6">
                  <c:v>7</c:v>
                </c:pt>
                <c:pt idx="7">
                  <c:v>2</c:v>
                </c:pt>
                <c:pt idx="8">
                  <c:v>7</c:v>
                </c:pt>
                <c:pt idx="9">
                  <c:v>8</c:v>
                </c:pt>
                <c:pt idx="10">
                  <c:v>8</c:v>
                </c:pt>
                <c:pt idx="11">
                  <c:v>3</c:v>
                </c:pt>
                <c:pt idx="12">
                  <c:v>5</c:v>
                </c:pt>
                <c:pt idx="13">
                  <c:v>2</c:v>
                </c:pt>
                <c:pt idx="14">
                  <c:v>7</c:v>
                </c:pt>
                <c:pt idx="15">
                  <c:v>10</c:v>
                </c:pt>
                <c:pt idx="16">
                  <c:v>4</c:v>
                </c:pt>
                <c:pt idx="17">
                  <c:v>0</c:v>
                </c:pt>
                <c:pt idx="18">
                  <c:v>5</c:v>
                </c:pt>
                <c:pt idx="19">
                  <c:v>2</c:v>
                </c:pt>
                <c:pt idx="20">
                  <c:v>6</c:v>
                </c:pt>
                <c:pt idx="21">
                  <c:v>3</c:v>
                </c:pt>
                <c:pt idx="22">
                  <c:v>0</c:v>
                </c:pt>
                <c:pt idx="23">
                  <c:v>4</c:v>
                </c:pt>
                <c:pt idx="24">
                  <c:v>2</c:v>
                </c:pt>
                <c:pt idx="25">
                  <c:v>2</c:v>
                </c:pt>
                <c:pt idx="26">
                  <c:v>0</c:v>
                </c:pt>
                <c:pt idx="27">
                  <c:v>2</c:v>
                </c:pt>
                <c:pt idx="28">
                  <c:v>3</c:v>
                </c:pt>
                <c:pt idx="29">
                  <c:v>8</c:v>
                </c:pt>
                <c:pt idx="30">
                  <c:v>1</c:v>
                </c:pt>
                <c:pt idx="31">
                  <c:v>2</c:v>
                </c:pt>
                <c:pt idx="32">
                  <c:v>0</c:v>
                </c:pt>
                <c:pt idx="33">
                  <c:v>0</c:v>
                </c:pt>
                <c:pt idx="34">
                  <c:v>4</c:v>
                </c:pt>
                <c:pt idx="35">
                  <c:v>3</c:v>
                </c:pt>
                <c:pt idx="36">
                  <c:v>0</c:v>
                </c:pt>
                <c:pt idx="37">
                  <c:v>0</c:v>
                </c:pt>
                <c:pt idx="38">
                  <c:v>1</c:v>
                </c:pt>
                <c:pt idx="39">
                  <c:v>2</c:v>
                </c:pt>
                <c:pt idx="40">
                  <c:v>6</c:v>
                </c:pt>
                <c:pt idx="41">
                  <c:v>3</c:v>
                </c:pt>
                <c:pt idx="42">
                  <c:v>6</c:v>
                </c:pt>
                <c:pt idx="43">
                  <c:v>1</c:v>
                </c:pt>
                <c:pt idx="44">
                  <c:v>6</c:v>
                </c:pt>
                <c:pt idx="45">
                  <c:v>11</c:v>
                </c:pt>
                <c:pt idx="46">
                  <c:v>7</c:v>
                </c:pt>
                <c:pt idx="47">
                  <c:v>2</c:v>
                </c:pt>
                <c:pt idx="48">
                  <c:v>7</c:v>
                </c:pt>
                <c:pt idx="49">
                  <c:v>0</c:v>
                </c:pt>
                <c:pt idx="50">
                  <c:v>0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0</c:v>
                </c:pt>
                <c:pt idx="55">
                  <c:v>1</c:v>
                </c:pt>
                <c:pt idx="56">
                  <c:v>2</c:v>
                </c:pt>
                <c:pt idx="57">
                  <c:v>0</c:v>
                </c:pt>
                <c:pt idx="58">
                  <c:v>2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2</c:v>
                </c:pt>
                <c:pt idx="65">
                  <c:v>0</c:v>
                </c:pt>
                <c:pt idx="66">
                  <c:v>0</c:v>
                </c:pt>
                <c:pt idx="67">
                  <c:v>2</c:v>
                </c:pt>
                <c:pt idx="68">
                  <c:v>2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3</c:v>
                </c:pt>
                <c:pt idx="76">
                  <c:v>1</c:v>
                </c:pt>
                <c:pt idx="77">
                  <c:v>2</c:v>
                </c:pt>
                <c:pt idx="78">
                  <c:v>0</c:v>
                </c:pt>
                <c:pt idx="79">
                  <c:v>4</c:v>
                </c:pt>
                <c:pt idx="80">
                  <c:v>1</c:v>
                </c:pt>
                <c:pt idx="81">
                  <c:v>0</c:v>
                </c:pt>
                <c:pt idx="82">
                  <c:v>2</c:v>
                </c:pt>
                <c:pt idx="83">
                  <c:v>2</c:v>
                </c:pt>
                <c:pt idx="84">
                  <c:v>1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2</c:v>
                </c:pt>
                <c:pt idx="91">
                  <c:v>0</c:v>
                </c:pt>
                <c:pt idx="92">
                  <c:v>0</c:v>
                </c:pt>
                <c:pt idx="93">
                  <c:v>1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1</c:v>
                </c:pt>
                <c:pt idx="98">
                  <c:v>0</c:v>
                </c:pt>
                <c:pt idx="99">
                  <c:v>1</c:v>
                </c:pt>
                <c:pt idx="100">
                  <c:v>1</c:v>
                </c:pt>
                <c:pt idx="101">
                  <c:v>0</c:v>
                </c:pt>
                <c:pt idx="102">
                  <c:v>0</c:v>
                </c:pt>
                <c:pt idx="103">
                  <c:v>3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2</c:v>
                </c:pt>
                <c:pt idx="115">
                  <c:v>0</c:v>
                </c:pt>
                <c:pt idx="116">
                  <c:v>2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1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1</c:v>
                </c:pt>
                <c:pt idx="129">
                  <c:v>2</c:v>
                </c:pt>
                <c:pt idx="130">
                  <c:v>1</c:v>
                </c:pt>
                <c:pt idx="131">
                  <c:v>0</c:v>
                </c:pt>
                <c:pt idx="132">
                  <c:v>1</c:v>
                </c:pt>
                <c:pt idx="133">
                  <c:v>2</c:v>
                </c:pt>
                <c:pt idx="134">
                  <c:v>2</c:v>
                </c:pt>
                <c:pt idx="135">
                  <c:v>0</c:v>
                </c:pt>
                <c:pt idx="136">
                  <c:v>1</c:v>
                </c:pt>
                <c:pt idx="137">
                  <c:v>0</c:v>
                </c:pt>
                <c:pt idx="138">
                  <c:v>0</c:v>
                </c:pt>
                <c:pt idx="139">
                  <c:v>1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1</c:v>
                </c:pt>
                <c:pt idx="147">
                  <c:v>0</c:v>
                </c:pt>
                <c:pt idx="148">
                  <c:v>0</c:v>
                </c:pt>
                <c:pt idx="149">
                  <c:v>1</c:v>
                </c:pt>
                <c:pt idx="150">
                  <c:v>0</c:v>
                </c:pt>
                <c:pt idx="151">
                  <c:v>5</c:v>
                </c:pt>
                <c:pt idx="152">
                  <c:v>0</c:v>
                </c:pt>
                <c:pt idx="153">
                  <c:v>2</c:v>
                </c:pt>
                <c:pt idx="154">
                  <c:v>0</c:v>
                </c:pt>
                <c:pt idx="155">
                  <c:v>2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3</c:v>
                </c:pt>
                <c:pt idx="161">
                  <c:v>1</c:v>
                </c:pt>
                <c:pt idx="162">
                  <c:v>1</c:v>
                </c:pt>
                <c:pt idx="163">
                  <c:v>0</c:v>
                </c:pt>
                <c:pt idx="164">
                  <c:v>2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1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2</c:v>
                </c:pt>
                <c:pt idx="196">
                  <c:v>1</c:v>
                </c:pt>
                <c:pt idx="197">
                  <c:v>3</c:v>
                </c:pt>
                <c:pt idx="198">
                  <c:v>0</c:v>
                </c:pt>
                <c:pt idx="199">
                  <c:v>1</c:v>
                </c:pt>
                <c:pt idx="200">
                  <c:v>3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1</c:v>
                </c:pt>
                <c:pt idx="211">
                  <c:v>4</c:v>
                </c:pt>
                <c:pt idx="212">
                  <c:v>0</c:v>
                </c:pt>
                <c:pt idx="213">
                  <c:v>1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0</c:v>
                </c:pt>
                <c:pt idx="218">
                  <c:v>0</c:v>
                </c:pt>
                <c:pt idx="219">
                  <c:v>1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1</c:v>
                </c:pt>
                <c:pt idx="225">
                  <c:v>0</c:v>
                </c:pt>
                <c:pt idx="226">
                  <c:v>0</c:v>
                </c:pt>
                <c:pt idx="227">
                  <c:v>1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2</c:v>
                </c:pt>
                <c:pt idx="232">
                  <c:v>0</c:v>
                </c:pt>
                <c:pt idx="233">
                  <c:v>0</c:v>
                </c:pt>
                <c:pt idx="234">
                  <c:v>1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1</c:v>
                </c:pt>
                <c:pt idx="244">
                  <c:v>0</c:v>
                </c:pt>
                <c:pt idx="245">
                  <c:v>0</c:v>
                </c:pt>
                <c:pt idx="246">
                  <c:v>1</c:v>
                </c:pt>
                <c:pt idx="247">
                  <c:v>0</c:v>
                </c:pt>
                <c:pt idx="248">
                  <c:v>0</c:v>
                </c:pt>
                <c:pt idx="249">
                  <c:v>1</c:v>
                </c:pt>
                <c:pt idx="250">
                  <c:v>0</c:v>
                </c:pt>
                <c:pt idx="251">
                  <c:v>1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1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1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1</c:v>
                </c:pt>
                <c:pt idx="277">
                  <c:v>1</c:v>
                </c:pt>
                <c:pt idx="278">
                  <c:v>0</c:v>
                </c:pt>
                <c:pt idx="279">
                  <c:v>0</c:v>
                </c:pt>
                <c:pt idx="280">
                  <c:v>1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2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1</c:v>
                </c:pt>
                <c:pt idx="292">
                  <c:v>2</c:v>
                </c:pt>
                <c:pt idx="293">
                  <c:v>1</c:v>
                </c:pt>
                <c:pt idx="294">
                  <c:v>0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1</c:v>
                </c:pt>
                <c:pt idx="304">
                  <c:v>0</c:v>
                </c:pt>
                <c:pt idx="305">
                  <c:v>0</c:v>
                </c:pt>
                <c:pt idx="306">
                  <c:v>1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2</c:v>
                </c:pt>
                <c:pt idx="314">
                  <c:v>0</c:v>
                </c:pt>
                <c:pt idx="315">
                  <c:v>0</c:v>
                </c:pt>
                <c:pt idx="316">
                  <c:v>1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1</c:v>
                </c:pt>
                <c:pt idx="323">
                  <c:v>1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1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1</c:v>
                </c:pt>
                <c:pt idx="333">
                  <c:v>1</c:v>
                </c:pt>
                <c:pt idx="334">
                  <c:v>0</c:v>
                </c:pt>
                <c:pt idx="335">
                  <c:v>1</c:v>
                </c:pt>
                <c:pt idx="336">
                  <c:v>0</c:v>
                </c:pt>
                <c:pt idx="337">
                  <c:v>0</c:v>
                </c:pt>
                <c:pt idx="338">
                  <c:v>1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1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1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2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1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2</c:v>
                </c:pt>
                <c:pt idx="364">
                  <c:v>0</c:v>
                </c:pt>
                <c:pt idx="365">
                  <c:v>1</c:v>
                </c:pt>
                <c:pt idx="366">
                  <c:v>1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2</c:v>
                </c:pt>
                <c:pt idx="371">
                  <c:v>0</c:v>
                </c:pt>
                <c:pt idx="372">
                  <c:v>0</c:v>
                </c:pt>
                <c:pt idx="373">
                  <c:v>1</c:v>
                </c:pt>
                <c:pt idx="374">
                  <c:v>1</c:v>
                </c:pt>
                <c:pt idx="375">
                  <c:v>2</c:v>
                </c:pt>
                <c:pt idx="376">
                  <c:v>3</c:v>
                </c:pt>
                <c:pt idx="377">
                  <c:v>0</c:v>
                </c:pt>
                <c:pt idx="378">
                  <c:v>1</c:v>
                </c:pt>
                <c:pt idx="379">
                  <c:v>1</c:v>
                </c:pt>
                <c:pt idx="380">
                  <c:v>1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1</c:v>
                </c:pt>
                <c:pt idx="393">
                  <c:v>0</c:v>
                </c:pt>
                <c:pt idx="394">
                  <c:v>3</c:v>
                </c:pt>
                <c:pt idx="395">
                  <c:v>0</c:v>
                </c:pt>
                <c:pt idx="396">
                  <c:v>5</c:v>
                </c:pt>
                <c:pt idx="397">
                  <c:v>1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1</c:v>
                </c:pt>
                <c:pt idx="402">
                  <c:v>5</c:v>
                </c:pt>
                <c:pt idx="403">
                  <c:v>3</c:v>
                </c:pt>
                <c:pt idx="404">
                  <c:v>0</c:v>
                </c:pt>
                <c:pt idx="405">
                  <c:v>5</c:v>
                </c:pt>
                <c:pt idx="406">
                  <c:v>0</c:v>
                </c:pt>
                <c:pt idx="407">
                  <c:v>2</c:v>
                </c:pt>
                <c:pt idx="408">
                  <c:v>0</c:v>
                </c:pt>
                <c:pt idx="409">
                  <c:v>0</c:v>
                </c:pt>
                <c:pt idx="410">
                  <c:v>1</c:v>
                </c:pt>
                <c:pt idx="411">
                  <c:v>3</c:v>
                </c:pt>
                <c:pt idx="412">
                  <c:v>0</c:v>
                </c:pt>
                <c:pt idx="413">
                  <c:v>3</c:v>
                </c:pt>
                <c:pt idx="414">
                  <c:v>1</c:v>
                </c:pt>
                <c:pt idx="415">
                  <c:v>1</c:v>
                </c:pt>
                <c:pt idx="416">
                  <c:v>0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2</c:v>
                </c:pt>
                <c:pt idx="421">
                  <c:v>2</c:v>
                </c:pt>
                <c:pt idx="422">
                  <c:v>3</c:v>
                </c:pt>
                <c:pt idx="423">
                  <c:v>6</c:v>
                </c:pt>
                <c:pt idx="424">
                  <c:v>1</c:v>
                </c:pt>
                <c:pt idx="425">
                  <c:v>5</c:v>
                </c:pt>
                <c:pt idx="426">
                  <c:v>2</c:v>
                </c:pt>
                <c:pt idx="427">
                  <c:v>0</c:v>
                </c:pt>
                <c:pt idx="428">
                  <c:v>3</c:v>
                </c:pt>
                <c:pt idx="429">
                  <c:v>0</c:v>
                </c:pt>
                <c:pt idx="430">
                  <c:v>2</c:v>
                </c:pt>
                <c:pt idx="431">
                  <c:v>0</c:v>
                </c:pt>
                <c:pt idx="432">
                  <c:v>2</c:v>
                </c:pt>
                <c:pt idx="433">
                  <c:v>3</c:v>
                </c:pt>
                <c:pt idx="434">
                  <c:v>3</c:v>
                </c:pt>
                <c:pt idx="435">
                  <c:v>2</c:v>
                </c:pt>
                <c:pt idx="436">
                  <c:v>3</c:v>
                </c:pt>
                <c:pt idx="437">
                  <c:v>4</c:v>
                </c:pt>
                <c:pt idx="438">
                  <c:v>4</c:v>
                </c:pt>
                <c:pt idx="439">
                  <c:v>2</c:v>
                </c:pt>
                <c:pt idx="440">
                  <c:v>2</c:v>
                </c:pt>
                <c:pt idx="441">
                  <c:v>5</c:v>
                </c:pt>
                <c:pt idx="442">
                  <c:v>10</c:v>
                </c:pt>
                <c:pt idx="443">
                  <c:v>4</c:v>
                </c:pt>
                <c:pt idx="444">
                  <c:v>6</c:v>
                </c:pt>
                <c:pt idx="445">
                  <c:v>4</c:v>
                </c:pt>
                <c:pt idx="446">
                  <c:v>0</c:v>
                </c:pt>
                <c:pt idx="447">
                  <c:v>4</c:v>
                </c:pt>
                <c:pt idx="448">
                  <c:v>2</c:v>
                </c:pt>
                <c:pt idx="449">
                  <c:v>5</c:v>
                </c:pt>
                <c:pt idx="450">
                  <c:v>4</c:v>
                </c:pt>
                <c:pt idx="451">
                  <c:v>4</c:v>
                </c:pt>
                <c:pt idx="452">
                  <c:v>2</c:v>
                </c:pt>
                <c:pt idx="453">
                  <c:v>4</c:v>
                </c:pt>
                <c:pt idx="454">
                  <c:v>4</c:v>
                </c:pt>
                <c:pt idx="455">
                  <c:v>6</c:v>
                </c:pt>
                <c:pt idx="456">
                  <c:v>7</c:v>
                </c:pt>
                <c:pt idx="457">
                  <c:v>0</c:v>
                </c:pt>
                <c:pt idx="458">
                  <c:v>1</c:v>
                </c:pt>
                <c:pt idx="459">
                  <c:v>6</c:v>
                </c:pt>
                <c:pt idx="460">
                  <c:v>0</c:v>
                </c:pt>
                <c:pt idx="461">
                  <c:v>1</c:v>
                </c:pt>
                <c:pt idx="462">
                  <c:v>4</c:v>
                </c:pt>
                <c:pt idx="463">
                  <c:v>9</c:v>
                </c:pt>
                <c:pt idx="464">
                  <c:v>5</c:v>
                </c:pt>
                <c:pt idx="465">
                  <c:v>0</c:v>
                </c:pt>
                <c:pt idx="466">
                  <c:v>7</c:v>
                </c:pt>
                <c:pt idx="467">
                  <c:v>0</c:v>
                </c:pt>
                <c:pt idx="468">
                  <c:v>6</c:v>
                </c:pt>
                <c:pt idx="469">
                  <c:v>8</c:v>
                </c:pt>
                <c:pt idx="470">
                  <c:v>3</c:v>
                </c:pt>
                <c:pt idx="471">
                  <c:v>6</c:v>
                </c:pt>
                <c:pt idx="472">
                  <c:v>10</c:v>
                </c:pt>
                <c:pt idx="473">
                  <c:v>7</c:v>
                </c:pt>
                <c:pt idx="474">
                  <c:v>6</c:v>
                </c:pt>
                <c:pt idx="475">
                  <c:v>5</c:v>
                </c:pt>
                <c:pt idx="476">
                  <c:v>2</c:v>
                </c:pt>
                <c:pt idx="477">
                  <c:v>5</c:v>
                </c:pt>
                <c:pt idx="478">
                  <c:v>4</c:v>
                </c:pt>
                <c:pt idx="479">
                  <c:v>3</c:v>
                </c:pt>
                <c:pt idx="480">
                  <c:v>6</c:v>
                </c:pt>
                <c:pt idx="481">
                  <c:v>11</c:v>
                </c:pt>
                <c:pt idx="482">
                  <c:v>8</c:v>
                </c:pt>
                <c:pt idx="483">
                  <c:v>15</c:v>
                </c:pt>
                <c:pt idx="484">
                  <c:v>13</c:v>
                </c:pt>
                <c:pt idx="485">
                  <c:v>18</c:v>
                </c:pt>
                <c:pt idx="486">
                  <c:v>13</c:v>
                </c:pt>
                <c:pt idx="487">
                  <c:v>5</c:v>
                </c:pt>
                <c:pt idx="488">
                  <c:v>5</c:v>
                </c:pt>
                <c:pt idx="489">
                  <c:v>12</c:v>
                </c:pt>
                <c:pt idx="490">
                  <c:v>15</c:v>
                </c:pt>
                <c:pt idx="491">
                  <c:v>6</c:v>
                </c:pt>
                <c:pt idx="492">
                  <c:v>21</c:v>
                </c:pt>
                <c:pt idx="493">
                  <c:v>8</c:v>
                </c:pt>
                <c:pt idx="494">
                  <c:v>8</c:v>
                </c:pt>
                <c:pt idx="495">
                  <c:v>8</c:v>
                </c:pt>
                <c:pt idx="496">
                  <c:v>12</c:v>
                </c:pt>
                <c:pt idx="497">
                  <c:v>21</c:v>
                </c:pt>
                <c:pt idx="498">
                  <c:v>13</c:v>
                </c:pt>
                <c:pt idx="499">
                  <c:v>12</c:v>
                </c:pt>
                <c:pt idx="500">
                  <c:v>8</c:v>
                </c:pt>
                <c:pt idx="501">
                  <c:v>10</c:v>
                </c:pt>
                <c:pt idx="502">
                  <c:v>12</c:v>
                </c:pt>
                <c:pt idx="503">
                  <c:v>13</c:v>
                </c:pt>
                <c:pt idx="504">
                  <c:v>11</c:v>
                </c:pt>
                <c:pt idx="505">
                  <c:v>6</c:v>
                </c:pt>
                <c:pt idx="506">
                  <c:v>12</c:v>
                </c:pt>
                <c:pt idx="507">
                  <c:v>8</c:v>
                </c:pt>
                <c:pt idx="508">
                  <c:v>17</c:v>
                </c:pt>
                <c:pt idx="509">
                  <c:v>18</c:v>
                </c:pt>
                <c:pt idx="510">
                  <c:v>13</c:v>
                </c:pt>
                <c:pt idx="511">
                  <c:v>7</c:v>
                </c:pt>
                <c:pt idx="512">
                  <c:v>13</c:v>
                </c:pt>
                <c:pt idx="513">
                  <c:v>11</c:v>
                </c:pt>
                <c:pt idx="514">
                  <c:v>12</c:v>
                </c:pt>
                <c:pt idx="515">
                  <c:v>22</c:v>
                </c:pt>
                <c:pt idx="516">
                  <c:v>8</c:v>
                </c:pt>
                <c:pt idx="517">
                  <c:v>14</c:v>
                </c:pt>
                <c:pt idx="518">
                  <c:v>8</c:v>
                </c:pt>
                <c:pt idx="519">
                  <c:v>17</c:v>
                </c:pt>
                <c:pt idx="520">
                  <c:v>11</c:v>
                </c:pt>
                <c:pt idx="521">
                  <c:v>19</c:v>
                </c:pt>
                <c:pt idx="522">
                  <c:v>14</c:v>
                </c:pt>
                <c:pt idx="523">
                  <c:v>14</c:v>
                </c:pt>
                <c:pt idx="524">
                  <c:v>17</c:v>
                </c:pt>
                <c:pt idx="525">
                  <c:v>31</c:v>
                </c:pt>
                <c:pt idx="526">
                  <c:v>23</c:v>
                </c:pt>
                <c:pt idx="527">
                  <c:v>22</c:v>
                </c:pt>
                <c:pt idx="528">
                  <c:v>18</c:v>
                </c:pt>
                <c:pt idx="529">
                  <c:v>24</c:v>
                </c:pt>
                <c:pt idx="530">
                  <c:v>26</c:v>
                </c:pt>
                <c:pt idx="531">
                  <c:v>21</c:v>
                </c:pt>
                <c:pt idx="532">
                  <c:v>22</c:v>
                </c:pt>
                <c:pt idx="533">
                  <c:v>20</c:v>
                </c:pt>
                <c:pt idx="534">
                  <c:v>19</c:v>
                </c:pt>
                <c:pt idx="535">
                  <c:v>21</c:v>
                </c:pt>
                <c:pt idx="536">
                  <c:v>19</c:v>
                </c:pt>
                <c:pt idx="537">
                  <c:v>18</c:v>
                </c:pt>
                <c:pt idx="538">
                  <c:v>24</c:v>
                </c:pt>
                <c:pt idx="539">
                  <c:v>34</c:v>
                </c:pt>
                <c:pt idx="540">
                  <c:v>21</c:v>
                </c:pt>
                <c:pt idx="541">
                  <c:v>11</c:v>
                </c:pt>
                <c:pt idx="542">
                  <c:v>32</c:v>
                </c:pt>
                <c:pt idx="543">
                  <c:v>31</c:v>
                </c:pt>
                <c:pt idx="544">
                  <c:v>17</c:v>
                </c:pt>
                <c:pt idx="545">
                  <c:v>28</c:v>
                </c:pt>
                <c:pt idx="546">
                  <c:v>23</c:v>
                </c:pt>
                <c:pt idx="547">
                  <c:v>43</c:v>
                </c:pt>
                <c:pt idx="548">
                  <c:v>47</c:v>
                </c:pt>
                <c:pt idx="549">
                  <c:v>37</c:v>
                </c:pt>
                <c:pt idx="550">
                  <c:v>35</c:v>
                </c:pt>
                <c:pt idx="551">
                  <c:v>30</c:v>
                </c:pt>
                <c:pt idx="552">
                  <c:v>29</c:v>
                </c:pt>
                <c:pt idx="553">
                  <c:v>28</c:v>
                </c:pt>
                <c:pt idx="554">
                  <c:v>23</c:v>
                </c:pt>
                <c:pt idx="555">
                  <c:v>42</c:v>
                </c:pt>
                <c:pt idx="556">
                  <c:v>25</c:v>
                </c:pt>
                <c:pt idx="557">
                  <c:v>26</c:v>
                </c:pt>
                <c:pt idx="558">
                  <c:v>35</c:v>
                </c:pt>
                <c:pt idx="559">
                  <c:v>33</c:v>
                </c:pt>
                <c:pt idx="560">
                  <c:v>21</c:v>
                </c:pt>
                <c:pt idx="561">
                  <c:v>19</c:v>
                </c:pt>
                <c:pt idx="562">
                  <c:v>20</c:v>
                </c:pt>
                <c:pt idx="563">
                  <c:v>38</c:v>
                </c:pt>
                <c:pt idx="564">
                  <c:v>36</c:v>
                </c:pt>
                <c:pt idx="565">
                  <c:v>32</c:v>
                </c:pt>
                <c:pt idx="566">
                  <c:v>44</c:v>
                </c:pt>
                <c:pt idx="567">
                  <c:v>50</c:v>
                </c:pt>
                <c:pt idx="568">
                  <c:v>39</c:v>
                </c:pt>
                <c:pt idx="569">
                  <c:v>61</c:v>
                </c:pt>
                <c:pt idx="570">
                  <c:v>63</c:v>
                </c:pt>
                <c:pt idx="571">
                  <c:v>72</c:v>
                </c:pt>
                <c:pt idx="572">
                  <c:v>51</c:v>
                </c:pt>
                <c:pt idx="573">
                  <c:v>44</c:v>
                </c:pt>
                <c:pt idx="574">
                  <c:v>62</c:v>
                </c:pt>
                <c:pt idx="575">
                  <c:v>59</c:v>
                </c:pt>
                <c:pt idx="576">
                  <c:v>47</c:v>
                </c:pt>
                <c:pt idx="577">
                  <c:v>55</c:v>
                </c:pt>
                <c:pt idx="578">
                  <c:v>47</c:v>
                </c:pt>
                <c:pt idx="579">
                  <c:v>51</c:v>
                </c:pt>
                <c:pt idx="580">
                  <c:v>57</c:v>
                </c:pt>
                <c:pt idx="581">
                  <c:v>55</c:v>
                </c:pt>
                <c:pt idx="582">
                  <c:v>50</c:v>
                </c:pt>
                <c:pt idx="583">
                  <c:v>35</c:v>
                </c:pt>
                <c:pt idx="584">
                  <c:v>43</c:v>
                </c:pt>
                <c:pt idx="585">
                  <c:v>45</c:v>
                </c:pt>
                <c:pt idx="586">
                  <c:v>49</c:v>
                </c:pt>
                <c:pt idx="587">
                  <c:v>52</c:v>
                </c:pt>
                <c:pt idx="588">
                  <c:v>35</c:v>
                </c:pt>
                <c:pt idx="589">
                  <c:v>52</c:v>
                </c:pt>
                <c:pt idx="590">
                  <c:v>45</c:v>
                </c:pt>
                <c:pt idx="591">
                  <c:v>57</c:v>
                </c:pt>
                <c:pt idx="592">
                  <c:v>71</c:v>
                </c:pt>
                <c:pt idx="593">
                  <c:v>66</c:v>
                </c:pt>
                <c:pt idx="594">
                  <c:v>58</c:v>
                </c:pt>
                <c:pt idx="595">
                  <c:v>58</c:v>
                </c:pt>
                <c:pt idx="596">
                  <c:v>68</c:v>
                </c:pt>
                <c:pt idx="597">
                  <c:v>57</c:v>
                </c:pt>
                <c:pt idx="598">
                  <c:v>71</c:v>
                </c:pt>
                <c:pt idx="599">
                  <c:v>73</c:v>
                </c:pt>
                <c:pt idx="600">
                  <c:v>43</c:v>
                </c:pt>
                <c:pt idx="601">
                  <c:v>47</c:v>
                </c:pt>
                <c:pt idx="602">
                  <c:v>71</c:v>
                </c:pt>
                <c:pt idx="603">
                  <c:v>79</c:v>
                </c:pt>
                <c:pt idx="604">
                  <c:v>54</c:v>
                </c:pt>
                <c:pt idx="605">
                  <c:v>62</c:v>
                </c:pt>
                <c:pt idx="606">
                  <c:v>56</c:v>
                </c:pt>
                <c:pt idx="607">
                  <c:v>62</c:v>
                </c:pt>
                <c:pt idx="608">
                  <c:v>50</c:v>
                </c:pt>
                <c:pt idx="609">
                  <c:v>54</c:v>
                </c:pt>
                <c:pt idx="610">
                  <c:v>62</c:v>
                </c:pt>
                <c:pt idx="611">
                  <c:v>52</c:v>
                </c:pt>
                <c:pt idx="612">
                  <c:v>66</c:v>
                </c:pt>
                <c:pt idx="613">
                  <c:v>62</c:v>
                </c:pt>
                <c:pt idx="614">
                  <c:v>58</c:v>
                </c:pt>
                <c:pt idx="615">
                  <c:v>46</c:v>
                </c:pt>
                <c:pt idx="616">
                  <c:v>51</c:v>
                </c:pt>
                <c:pt idx="617">
                  <c:v>63</c:v>
                </c:pt>
                <c:pt idx="618">
                  <c:v>70</c:v>
                </c:pt>
                <c:pt idx="619">
                  <c:v>66</c:v>
                </c:pt>
                <c:pt idx="620">
                  <c:v>48</c:v>
                </c:pt>
                <c:pt idx="621">
                  <c:v>57</c:v>
                </c:pt>
                <c:pt idx="622">
                  <c:v>65</c:v>
                </c:pt>
                <c:pt idx="623">
                  <c:v>60</c:v>
                </c:pt>
                <c:pt idx="624">
                  <c:v>61</c:v>
                </c:pt>
                <c:pt idx="625">
                  <c:v>54</c:v>
                </c:pt>
                <c:pt idx="626">
                  <c:v>50</c:v>
                </c:pt>
                <c:pt idx="627">
                  <c:v>58</c:v>
                </c:pt>
                <c:pt idx="628">
                  <c:v>55</c:v>
                </c:pt>
                <c:pt idx="629">
                  <c:v>69</c:v>
                </c:pt>
                <c:pt idx="630">
                  <c:v>50</c:v>
                </c:pt>
                <c:pt idx="631">
                  <c:v>57</c:v>
                </c:pt>
                <c:pt idx="632">
                  <c:v>51</c:v>
                </c:pt>
                <c:pt idx="633">
                  <c:v>47</c:v>
                </c:pt>
                <c:pt idx="634">
                  <c:v>69</c:v>
                </c:pt>
                <c:pt idx="635">
                  <c:v>51</c:v>
                </c:pt>
                <c:pt idx="636">
                  <c:v>66</c:v>
                </c:pt>
                <c:pt idx="637">
                  <c:v>60</c:v>
                </c:pt>
                <c:pt idx="638">
                  <c:v>42</c:v>
                </c:pt>
                <c:pt idx="639">
                  <c:v>63</c:v>
                </c:pt>
                <c:pt idx="640">
                  <c:v>73</c:v>
                </c:pt>
                <c:pt idx="641">
                  <c:v>62</c:v>
                </c:pt>
                <c:pt idx="642">
                  <c:v>46</c:v>
                </c:pt>
                <c:pt idx="643">
                  <c:v>68</c:v>
                </c:pt>
                <c:pt idx="644">
                  <c:v>52</c:v>
                </c:pt>
                <c:pt idx="645">
                  <c:v>58</c:v>
                </c:pt>
                <c:pt idx="646">
                  <c:v>70</c:v>
                </c:pt>
                <c:pt idx="647">
                  <c:v>63</c:v>
                </c:pt>
                <c:pt idx="648">
                  <c:v>52</c:v>
                </c:pt>
                <c:pt idx="649">
                  <c:v>50</c:v>
                </c:pt>
                <c:pt idx="650">
                  <c:v>57</c:v>
                </c:pt>
                <c:pt idx="651">
                  <c:v>65</c:v>
                </c:pt>
                <c:pt idx="652">
                  <c:v>53</c:v>
                </c:pt>
                <c:pt idx="653">
                  <c:v>42</c:v>
                </c:pt>
                <c:pt idx="654">
                  <c:v>51</c:v>
                </c:pt>
                <c:pt idx="655">
                  <c:v>62</c:v>
                </c:pt>
                <c:pt idx="656">
                  <c:v>69</c:v>
                </c:pt>
                <c:pt idx="657">
                  <c:v>69</c:v>
                </c:pt>
                <c:pt idx="658">
                  <c:v>56</c:v>
                </c:pt>
                <c:pt idx="659">
                  <c:v>58</c:v>
                </c:pt>
                <c:pt idx="660">
                  <c:v>61</c:v>
                </c:pt>
                <c:pt idx="661">
                  <c:v>79</c:v>
                </c:pt>
                <c:pt idx="662">
                  <c:v>54</c:v>
                </c:pt>
                <c:pt idx="663">
                  <c:v>72</c:v>
                </c:pt>
                <c:pt idx="664">
                  <c:v>67</c:v>
                </c:pt>
                <c:pt idx="665">
                  <c:v>59</c:v>
                </c:pt>
                <c:pt idx="666">
                  <c:v>42</c:v>
                </c:pt>
                <c:pt idx="667">
                  <c:v>72</c:v>
                </c:pt>
                <c:pt idx="668">
                  <c:v>68</c:v>
                </c:pt>
                <c:pt idx="669">
                  <c:v>58</c:v>
                </c:pt>
                <c:pt idx="670">
                  <c:v>74</c:v>
                </c:pt>
                <c:pt idx="671">
                  <c:v>73</c:v>
                </c:pt>
                <c:pt idx="672">
                  <c:v>77</c:v>
                </c:pt>
                <c:pt idx="673">
                  <c:v>83</c:v>
                </c:pt>
                <c:pt idx="674">
                  <c:v>76</c:v>
                </c:pt>
                <c:pt idx="675">
                  <c:v>56</c:v>
                </c:pt>
                <c:pt idx="676">
                  <c:v>62</c:v>
                </c:pt>
                <c:pt idx="677">
                  <c:v>61</c:v>
                </c:pt>
                <c:pt idx="678">
                  <c:v>55</c:v>
                </c:pt>
                <c:pt idx="679">
                  <c:v>64</c:v>
                </c:pt>
                <c:pt idx="680">
                  <c:v>40</c:v>
                </c:pt>
                <c:pt idx="681">
                  <c:v>41</c:v>
                </c:pt>
                <c:pt idx="682">
                  <c:v>54</c:v>
                </c:pt>
                <c:pt idx="683">
                  <c:v>65</c:v>
                </c:pt>
                <c:pt idx="684">
                  <c:v>65</c:v>
                </c:pt>
                <c:pt idx="685">
                  <c:v>66</c:v>
                </c:pt>
                <c:pt idx="686">
                  <c:v>53</c:v>
                </c:pt>
                <c:pt idx="687">
                  <c:v>50</c:v>
                </c:pt>
                <c:pt idx="688">
                  <c:v>57</c:v>
                </c:pt>
                <c:pt idx="689">
                  <c:v>77</c:v>
                </c:pt>
                <c:pt idx="690">
                  <c:v>77</c:v>
                </c:pt>
                <c:pt idx="691">
                  <c:v>76</c:v>
                </c:pt>
                <c:pt idx="692">
                  <c:v>78</c:v>
                </c:pt>
                <c:pt idx="693">
                  <c:v>58</c:v>
                </c:pt>
                <c:pt idx="694">
                  <c:v>77</c:v>
                </c:pt>
                <c:pt idx="695">
                  <c:v>62</c:v>
                </c:pt>
                <c:pt idx="696">
                  <c:v>71</c:v>
                </c:pt>
                <c:pt idx="697">
                  <c:v>75</c:v>
                </c:pt>
                <c:pt idx="698">
                  <c:v>67</c:v>
                </c:pt>
                <c:pt idx="699">
                  <c:v>56</c:v>
                </c:pt>
                <c:pt idx="700">
                  <c:v>68</c:v>
                </c:pt>
                <c:pt idx="701">
                  <c:v>55</c:v>
                </c:pt>
                <c:pt idx="702">
                  <c:v>60</c:v>
                </c:pt>
                <c:pt idx="703">
                  <c:v>61</c:v>
                </c:pt>
                <c:pt idx="704">
                  <c:v>60</c:v>
                </c:pt>
                <c:pt idx="705">
                  <c:v>66</c:v>
                </c:pt>
                <c:pt idx="706">
                  <c:v>70</c:v>
                </c:pt>
                <c:pt idx="707">
                  <c:v>55</c:v>
                </c:pt>
                <c:pt idx="708">
                  <c:v>72</c:v>
                </c:pt>
                <c:pt idx="709">
                  <c:v>58</c:v>
                </c:pt>
                <c:pt idx="710">
                  <c:v>57</c:v>
                </c:pt>
                <c:pt idx="711">
                  <c:v>69</c:v>
                </c:pt>
                <c:pt idx="712">
                  <c:v>60</c:v>
                </c:pt>
                <c:pt idx="713">
                  <c:v>60</c:v>
                </c:pt>
                <c:pt idx="714">
                  <c:v>68</c:v>
                </c:pt>
                <c:pt idx="715">
                  <c:v>62</c:v>
                </c:pt>
                <c:pt idx="716">
                  <c:v>75</c:v>
                </c:pt>
                <c:pt idx="717">
                  <c:v>58</c:v>
                </c:pt>
                <c:pt idx="718">
                  <c:v>51</c:v>
                </c:pt>
                <c:pt idx="719">
                  <c:v>77</c:v>
                </c:pt>
                <c:pt idx="720">
                  <c:v>85</c:v>
                </c:pt>
                <c:pt idx="721">
                  <c:v>64</c:v>
                </c:pt>
                <c:pt idx="722">
                  <c:v>73</c:v>
                </c:pt>
                <c:pt idx="723">
                  <c:v>67</c:v>
                </c:pt>
                <c:pt idx="724">
                  <c:v>45</c:v>
                </c:pt>
                <c:pt idx="725">
                  <c:v>67</c:v>
                </c:pt>
                <c:pt idx="726">
                  <c:v>56</c:v>
                </c:pt>
                <c:pt idx="727">
                  <c:v>45</c:v>
                </c:pt>
                <c:pt idx="728">
                  <c:v>44</c:v>
                </c:pt>
                <c:pt idx="729">
                  <c:v>61</c:v>
                </c:pt>
                <c:pt idx="730">
                  <c:v>71</c:v>
                </c:pt>
                <c:pt idx="731">
                  <c:v>52</c:v>
                </c:pt>
                <c:pt idx="732">
                  <c:v>55</c:v>
                </c:pt>
                <c:pt idx="733">
                  <c:v>73</c:v>
                </c:pt>
                <c:pt idx="734">
                  <c:v>64</c:v>
                </c:pt>
                <c:pt idx="735">
                  <c:v>61</c:v>
                </c:pt>
                <c:pt idx="736">
                  <c:v>51</c:v>
                </c:pt>
                <c:pt idx="737">
                  <c:v>51</c:v>
                </c:pt>
                <c:pt idx="738">
                  <c:v>61</c:v>
                </c:pt>
                <c:pt idx="739">
                  <c:v>0</c:v>
                </c:pt>
                <c:pt idx="740">
                  <c:v>54</c:v>
                </c:pt>
                <c:pt idx="741">
                  <c:v>46</c:v>
                </c:pt>
                <c:pt idx="742">
                  <c:v>54</c:v>
                </c:pt>
                <c:pt idx="743">
                  <c:v>51</c:v>
                </c:pt>
                <c:pt idx="744">
                  <c:v>55</c:v>
                </c:pt>
                <c:pt idx="745">
                  <c:v>53</c:v>
                </c:pt>
                <c:pt idx="746">
                  <c:v>76</c:v>
                </c:pt>
                <c:pt idx="747">
                  <c:v>72</c:v>
                </c:pt>
                <c:pt idx="748">
                  <c:v>61</c:v>
                </c:pt>
                <c:pt idx="749">
                  <c:v>69</c:v>
                </c:pt>
                <c:pt idx="750">
                  <c:v>58</c:v>
                </c:pt>
                <c:pt idx="751">
                  <c:v>66</c:v>
                </c:pt>
                <c:pt idx="752">
                  <c:v>64</c:v>
                </c:pt>
                <c:pt idx="753">
                  <c:v>69</c:v>
                </c:pt>
                <c:pt idx="754">
                  <c:v>58</c:v>
                </c:pt>
                <c:pt idx="755">
                  <c:v>53</c:v>
                </c:pt>
                <c:pt idx="756">
                  <c:v>42</c:v>
                </c:pt>
                <c:pt idx="757">
                  <c:v>51</c:v>
                </c:pt>
                <c:pt idx="758">
                  <c:v>63</c:v>
                </c:pt>
                <c:pt idx="759">
                  <c:v>68</c:v>
                </c:pt>
                <c:pt idx="760">
                  <c:v>56</c:v>
                </c:pt>
                <c:pt idx="761">
                  <c:v>52</c:v>
                </c:pt>
                <c:pt idx="762">
                  <c:v>56</c:v>
                </c:pt>
                <c:pt idx="763">
                  <c:v>58</c:v>
                </c:pt>
                <c:pt idx="764">
                  <c:v>46</c:v>
                </c:pt>
                <c:pt idx="765">
                  <c:v>62</c:v>
                </c:pt>
                <c:pt idx="766">
                  <c:v>45</c:v>
                </c:pt>
                <c:pt idx="767">
                  <c:v>62</c:v>
                </c:pt>
                <c:pt idx="768">
                  <c:v>62</c:v>
                </c:pt>
                <c:pt idx="769">
                  <c:v>61</c:v>
                </c:pt>
                <c:pt idx="770">
                  <c:v>94</c:v>
                </c:pt>
                <c:pt idx="771">
                  <c:v>64</c:v>
                </c:pt>
                <c:pt idx="772">
                  <c:v>64</c:v>
                </c:pt>
                <c:pt idx="773">
                  <c:v>41</c:v>
                </c:pt>
                <c:pt idx="774">
                  <c:v>68</c:v>
                </c:pt>
                <c:pt idx="775">
                  <c:v>78</c:v>
                </c:pt>
                <c:pt idx="776">
                  <c:v>66</c:v>
                </c:pt>
                <c:pt idx="777">
                  <c:v>54</c:v>
                </c:pt>
                <c:pt idx="778">
                  <c:v>70</c:v>
                </c:pt>
                <c:pt idx="779">
                  <c:v>58</c:v>
                </c:pt>
                <c:pt idx="780">
                  <c:v>64</c:v>
                </c:pt>
                <c:pt idx="781">
                  <c:v>75</c:v>
                </c:pt>
                <c:pt idx="782">
                  <c:v>70</c:v>
                </c:pt>
                <c:pt idx="783">
                  <c:v>53</c:v>
                </c:pt>
                <c:pt idx="784">
                  <c:v>0</c:v>
                </c:pt>
                <c:pt idx="785">
                  <c:v>40</c:v>
                </c:pt>
                <c:pt idx="786">
                  <c:v>52</c:v>
                </c:pt>
                <c:pt idx="787">
                  <c:v>49</c:v>
                </c:pt>
                <c:pt idx="788">
                  <c:v>59</c:v>
                </c:pt>
                <c:pt idx="789">
                  <c:v>69</c:v>
                </c:pt>
                <c:pt idx="790">
                  <c:v>52</c:v>
                </c:pt>
                <c:pt idx="791">
                  <c:v>71</c:v>
                </c:pt>
                <c:pt idx="792">
                  <c:v>62</c:v>
                </c:pt>
                <c:pt idx="793">
                  <c:v>62</c:v>
                </c:pt>
                <c:pt idx="794">
                  <c:v>70</c:v>
                </c:pt>
                <c:pt idx="795">
                  <c:v>52</c:v>
                </c:pt>
                <c:pt idx="796">
                  <c:v>55</c:v>
                </c:pt>
                <c:pt idx="797">
                  <c:v>75</c:v>
                </c:pt>
                <c:pt idx="798">
                  <c:v>63</c:v>
                </c:pt>
                <c:pt idx="799">
                  <c:v>62</c:v>
                </c:pt>
                <c:pt idx="800">
                  <c:v>71</c:v>
                </c:pt>
                <c:pt idx="801">
                  <c:v>71</c:v>
                </c:pt>
                <c:pt idx="802">
                  <c:v>73</c:v>
                </c:pt>
                <c:pt idx="803">
                  <c:v>46</c:v>
                </c:pt>
                <c:pt idx="804">
                  <c:v>59</c:v>
                </c:pt>
                <c:pt idx="805">
                  <c:v>66</c:v>
                </c:pt>
                <c:pt idx="806">
                  <c:v>63</c:v>
                </c:pt>
                <c:pt idx="807">
                  <c:v>57</c:v>
                </c:pt>
                <c:pt idx="808">
                  <c:v>77</c:v>
                </c:pt>
                <c:pt idx="809">
                  <c:v>56</c:v>
                </c:pt>
                <c:pt idx="810">
                  <c:v>62</c:v>
                </c:pt>
                <c:pt idx="811">
                  <c:v>67</c:v>
                </c:pt>
                <c:pt idx="812">
                  <c:v>53</c:v>
                </c:pt>
                <c:pt idx="813">
                  <c:v>53</c:v>
                </c:pt>
                <c:pt idx="814">
                  <c:v>67</c:v>
                </c:pt>
                <c:pt idx="815">
                  <c:v>56</c:v>
                </c:pt>
                <c:pt idx="816">
                  <c:v>61</c:v>
                </c:pt>
                <c:pt idx="817">
                  <c:v>50</c:v>
                </c:pt>
                <c:pt idx="818">
                  <c:v>64</c:v>
                </c:pt>
                <c:pt idx="819">
                  <c:v>62</c:v>
                </c:pt>
                <c:pt idx="820">
                  <c:v>61</c:v>
                </c:pt>
                <c:pt idx="821">
                  <c:v>70</c:v>
                </c:pt>
                <c:pt idx="822">
                  <c:v>73</c:v>
                </c:pt>
                <c:pt idx="823">
                  <c:v>61</c:v>
                </c:pt>
                <c:pt idx="824">
                  <c:v>45</c:v>
                </c:pt>
                <c:pt idx="825">
                  <c:v>65</c:v>
                </c:pt>
                <c:pt idx="826">
                  <c:v>55</c:v>
                </c:pt>
                <c:pt idx="827">
                  <c:v>53</c:v>
                </c:pt>
                <c:pt idx="828">
                  <c:v>55</c:v>
                </c:pt>
                <c:pt idx="829">
                  <c:v>0</c:v>
                </c:pt>
                <c:pt idx="830">
                  <c:v>55</c:v>
                </c:pt>
                <c:pt idx="831">
                  <c:v>50</c:v>
                </c:pt>
                <c:pt idx="832">
                  <c:v>58</c:v>
                </c:pt>
                <c:pt idx="833">
                  <c:v>61</c:v>
                </c:pt>
                <c:pt idx="834">
                  <c:v>53</c:v>
                </c:pt>
                <c:pt idx="835">
                  <c:v>63</c:v>
                </c:pt>
                <c:pt idx="836">
                  <c:v>62</c:v>
                </c:pt>
                <c:pt idx="837">
                  <c:v>52</c:v>
                </c:pt>
                <c:pt idx="838">
                  <c:v>71</c:v>
                </c:pt>
                <c:pt idx="839">
                  <c:v>62</c:v>
                </c:pt>
                <c:pt idx="840">
                  <c:v>47</c:v>
                </c:pt>
                <c:pt idx="841">
                  <c:v>42</c:v>
                </c:pt>
                <c:pt idx="842">
                  <c:v>50</c:v>
                </c:pt>
                <c:pt idx="843">
                  <c:v>62</c:v>
                </c:pt>
                <c:pt idx="844">
                  <c:v>56</c:v>
                </c:pt>
                <c:pt idx="845">
                  <c:v>66</c:v>
                </c:pt>
                <c:pt idx="846">
                  <c:v>73</c:v>
                </c:pt>
                <c:pt idx="847">
                  <c:v>63</c:v>
                </c:pt>
                <c:pt idx="848">
                  <c:v>65</c:v>
                </c:pt>
                <c:pt idx="849">
                  <c:v>58</c:v>
                </c:pt>
                <c:pt idx="850">
                  <c:v>71</c:v>
                </c:pt>
                <c:pt idx="851">
                  <c:v>78</c:v>
                </c:pt>
                <c:pt idx="852">
                  <c:v>73</c:v>
                </c:pt>
                <c:pt idx="853">
                  <c:v>57</c:v>
                </c:pt>
                <c:pt idx="854">
                  <c:v>56</c:v>
                </c:pt>
                <c:pt idx="855">
                  <c:v>64</c:v>
                </c:pt>
                <c:pt idx="856">
                  <c:v>64</c:v>
                </c:pt>
                <c:pt idx="857">
                  <c:v>63</c:v>
                </c:pt>
                <c:pt idx="858">
                  <c:v>72</c:v>
                </c:pt>
                <c:pt idx="859">
                  <c:v>60</c:v>
                </c:pt>
                <c:pt idx="860">
                  <c:v>58</c:v>
                </c:pt>
                <c:pt idx="861">
                  <c:v>63</c:v>
                </c:pt>
                <c:pt idx="862">
                  <c:v>60</c:v>
                </c:pt>
                <c:pt idx="863">
                  <c:v>63</c:v>
                </c:pt>
                <c:pt idx="864">
                  <c:v>75</c:v>
                </c:pt>
                <c:pt idx="865">
                  <c:v>49</c:v>
                </c:pt>
                <c:pt idx="866">
                  <c:v>58</c:v>
                </c:pt>
                <c:pt idx="867">
                  <c:v>68</c:v>
                </c:pt>
                <c:pt idx="868">
                  <c:v>56</c:v>
                </c:pt>
                <c:pt idx="869">
                  <c:v>61</c:v>
                </c:pt>
                <c:pt idx="870">
                  <c:v>55</c:v>
                </c:pt>
                <c:pt idx="871">
                  <c:v>60</c:v>
                </c:pt>
                <c:pt idx="872">
                  <c:v>75</c:v>
                </c:pt>
                <c:pt idx="873">
                  <c:v>77</c:v>
                </c:pt>
                <c:pt idx="874">
                  <c:v>0</c:v>
                </c:pt>
                <c:pt idx="875">
                  <c:v>75</c:v>
                </c:pt>
                <c:pt idx="876">
                  <c:v>79</c:v>
                </c:pt>
                <c:pt idx="877">
                  <c:v>76</c:v>
                </c:pt>
                <c:pt idx="878">
                  <c:v>75</c:v>
                </c:pt>
                <c:pt idx="879">
                  <c:v>76</c:v>
                </c:pt>
                <c:pt idx="880">
                  <c:v>83</c:v>
                </c:pt>
                <c:pt idx="881">
                  <c:v>62</c:v>
                </c:pt>
                <c:pt idx="882">
                  <c:v>71</c:v>
                </c:pt>
                <c:pt idx="883">
                  <c:v>74</c:v>
                </c:pt>
                <c:pt idx="884">
                  <c:v>72</c:v>
                </c:pt>
                <c:pt idx="885">
                  <c:v>64</c:v>
                </c:pt>
                <c:pt idx="886">
                  <c:v>64</c:v>
                </c:pt>
                <c:pt idx="887">
                  <c:v>72</c:v>
                </c:pt>
                <c:pt idx="888">
                  <c:v>89</c:v>
                </c:pt>
                <c:pt idx="889">
                  <c:v>75</c:v>
                </c:pt>
                <c:pt idx="890">
                  <c:v>76</c:v>
                </c:pt>
                <c:pt idx="891">
                  <c:v>82</c:v>
                </c:pt>
                <c:pt idx="892">
                  <c:v>55</c:v>
                </c:pt>
                <c:pt idx="893">
                  <c:v>66</c:v>
                </c:pt>
                <c:pt idx="894">
                  <c:v>62</c:v>
                </c:pt>
                <c:pt idx="895">
                  <c:v>59</c:v>
                </c:pt>
                <c:pt idx="896">
                  <c:v>61</c:v>
                </c:pt>
                <c:pt idx="897">
                  <c:v>75</c:v>
                </c:pt>
                <c:pt idx="898">
                  <c:v>66</c:v>
                </c:pt>
                <c:pt idx="899">
                  <c:v>61</c:v>
                </c:pt>
                <c:pt idx="900">
                  <c:v>65</c:v>
                </c:pt>
                <c:pt idx="901">
                  <c:v>64</c:v>
                </c:pt>
                <c:pt idx="902">
                  <c:v>59</c:v>
                </c:pt>
                <c:pt idx="903">
                  <c:v>47</c:v>
                </c:pt>
                <c:pt idx="904">
                  <c:v>51</c:v>
                </c:pt>
                <c:pt idx="905">
                  <c:v>58</c:v>
                </c:pt>
                <c:pt idx="906">
                  <c:v>60</c:v>
                </c:pt>
                <c:pt idx="907">
                  <c:v>62</c:v>
                </c:pt>
                <c:pt idx="908">
                  <c:v>56</c:v>
                </c:pt>
                <c:pt idx="909">
                  <c:v>78</c:v>
                </c:pt>
                <c:pt idx="910">
                  <c:v>55</c:v>
                </c:pt>
                <c:pt idx="911">
                  <c:v>62</c:v>
                </c:pt>
                <c:pt idx="912">
                  <c:v>77</c:v>
                </c:pt>
                <c:pt idx="913">
                  <c:v>82</c:v>
                </c:pt>
                <c:pt idx="914">
                  <c:v>51</c:v>
                </c:pt>
                <c:pt idx="915">
                  <c:v>54</c:v>
                </c:pt>
                <c:pt idx="916">
                  <c:v>46</c:v>
                </c:pt>
                <c:pt idx="917">
                  <c:v>53</c:v>
                </c:pt>
                <c:pt idx="918">
                  <c:v>52</c:v>
                </c:pt>
                <c:pt idx="919">
                  <c:v>0</c:v>
                </c:pt>
                <c:pt idx="920">
                  <c:v>57</c:v>
                </c:pt>
                <c:pt idx="921">
                  <c:v>61</c:v>
                </c:pt>
                <c:pt idx="922">
                  <c:v>74</c:v>
                </c:pt>
                <c:pt idx="923">
                  <c:v>65</c:v>
                </c:pt>
                <c:pt idx="924">
                  <c:v>74</c:v>
                </c:pt>
                <c:pt idx="925">
                  <c:v>78</c:v>
                </c:pt>
                <c:pt idx="926">
                  <c:v>56</c:v>
                </c:pt>
                <c:pt idx="927">
                  <c:v>43</c:v>
                </c:pt>
                <c:pt idx="928">
                  <c:v>63</c:v>
                </c:pt>
                <c:pt idx="929">
                  <c:v>56</c:v>
                </c:pt>
                <c:pt idx="930">
                  <c:v>81</c:v>
                </c:pt>
                <c:pt idx="931">
                  <c:v>68</c:v>
                </c:pt>
                <c:pt idx="932">
                  <c:v>81</c:v>
                </c:pt>
                <c:pt idx="933">
                  <c:v>66</c:v>
                </c:pt>
                <c:pt idx="934">
                  <c:v>67</c:v>
                </c:pt>
                <c:pt idx="935">
                  <c:v>74</c:v>
                </c:pt>
                <c:pt idx="936">
                  <c:v>69</c:v>
                </c:pt>
                <c:pt idx="937">
                  <c:v>86</c:v>
                </c:pt>
                <c:pt idx="938">
                  <c:v>105</c:v>
                </c:pt>
                <c:pt idx="939">
                  <c:v>72</c:v>
                </c:pt>
                <c:pt idx="940">
                  <c:v>52</c:v>
                </c:pt>
                <c:pt idx="941">
                  <c:v>51</c:v>
                </c:pt>
                <c:pt idx="942">
                  <c:v>67</c:v>
                </c:pt>
                <c:pt idx="943">
                  <c:v>68</c:v>
                </c:pt>
                <c:pt idx="944">
                  <c:v>57</c:v>
                </c:pt>
                <c:pt idx="945">
                  <c:v>76</c:v>
                </c:pt>
                <c:pt idx="946">
                  <c:v>73</c:v>
                </c:pt>
                <c:pt idx="947">
                  <c:v>65</c:v>
                </c:pt>
                <c:pt idx="948">
                  <c:v>67</c:v>
                </c:pt>
                <c:pt idx="949">
                  <c:v>72</c:v>
                </c:pt>
                <c:pt idx="950">
                  <c:v>42</c:v>
                </c:pt>
                <c:pt idx="951">
                  <c:v>65</c:v>
                </c:pt>
                <c:pt idx="952">
                  <c:v>33</c:v>
                </c:pt>
                <c:pt idx="953">
                  <c:v>44</c:v>
                </c:pt>
                <c:pt idx="954">
                  <c:v>51</c:v>
                </c:pt>
                <c:pt idx="955">
                  <c:v>65</c:v>
                </c:pt>
                <c:pt idx="956">
                  <c:v>47</c:v>
                </c:pt>
                <c:pt idx="957">
                  <c:v>67</c:v>
                </c:pt>
                <c:pt idx="958">
                  <c:v>60</c:v>
                </c:pt>
                <c:pt idx="959">
                  <c:v>50</c:v>
                </c:pt>
                <c:pt idx="960">
                  <c:v>41</c:v>
                </c:pt>
                <c:pt idx="961">
                  <c:v>70</c:v>
                </c:pt>
                <c:pt idx="962">
                  <c:v>51</c:v>
                </c:pt>
                <c:pt idx="963">
                  <c:v>45</c:v>
                </c:pt>
                <c:pt idx="964">
                  <c:v>0</c:v>
                </c:pt>
                <c:pt idx="965">
                  <c:v>74</c:v>
                </c:pt>
                <c:pt idx="966">
                  <c:v>56</c:v>
                </c:pt>
                <c:pt idx="967">
                  <c:v>68</c:v>
                </c:pt>
                <c:pt idx="968">
                  <c:v>64</c:v>
                </c:pt>
                <c:pt idx="969">
                  <c:v>67</c:v>
                </c:pt>
                <c:pt idx="970">
                  <c:v>57</c:v>
                </c:pt>
                <c:pt idx="971">
                  <c:v>62</c:v>
                </c:pt>
                <c:pt idx="972">
                  <c:v>67</c:v>
                </c:pt>
                <c:pt idx="973">
                  <c:v>54</c:v>
                </c:pt>
                <c:pt idx="974">
                  <c:v>64</c:v>
                </c:pt>
                <c:pt idx="975">
                  <c:v>75</c:v>
                </c:pt>
                <c:pt idx="976">
                  <c:v>57</c:v>
                </c:pt>
                <c:pt idx="977">
                  <c:v>49</c:v>
                </c:pt>
                <c:pt idx="978">
                  <c:v>65</c:v>
                </c:pt>
                <c:pt idx="979">
                  <c:v>64</c:v>
                </c:pt>
                <c:pt idx="980">
                  <c:v>0</c:v>
                </c:pt>
                <c:pt idx="981">
                  <c:v>52</c:v>
                </c:pt>
                <c:pt idx="982">
                  <c:v>56</c:v>
                </c:pt>
                <c:pt idx="983">
                  <c:v>50</c:v>
                </c:pt>
                <c:pt idx="984">
                  <c:v>70</c:v>
                </c:pt>
                <c:pt idx="985">
                  <c:v>55</c:v>
                </c:pt>
                <c:pt idx="986">
                  <c:v>53</c:v>
                </c:pt>
                <c:pt idx="987">
                  <c:v>58</c:v>
                </c:pt>
                <c:pt idx="988">
                  <c:v>66</c:v>
                </c:pt>
                <c:pt idx="989">
                  <c:v>58</c:v>
                </c:pt>
                <c:pt idx="990">
                  <c:v>51</c:v>
                </c:pt>
                <c:pt idx="991">
                  <c:v>50</c:v>
                </c:pt>
                <c:pt idx="992">
                  <c:v>32</c:v>
                </c:pt>
                <c:pt idx="993">
                  <c:v>55</c:v>
                </c:pt>
                <c:pt idx="994">
                  <c:v>39</c:v>
                </c:pt>
                <c:pt idx="995">
                  <c:v>45</c:v>
                </c:pt>
                <c:pt idx="996">
                  <c:v>45</c:v>
                </c:pt>
                <c:pt idx="997">
                  <c:v>34</c:v>
                </c:pt>
                <c:pt idx="998">
                  <c:v>47</c:v>
                </c:pt>
                <c:pt idx="999">
                  <c:v>56</c:v>
                </c:pt>
                <c:pt idx="1000">
                  <c:v>0</c:v>
                </c:pt>
                <c:pt idx="1001">
                  <c:v>58</c:v>
                </c:pt>
                <c:pt idx="1002">
                  <c:v>54</c:v>
                </c:pt>
                <c:pt idx="1003">
                  <c:v>49</c:v>
                </c:pt>
                <c:pt idx="1004">
                  <c:v>34</c:v>
                </c:pt>
                <c:pt idx="1005">
                  <c:v>39</c:v>
                </c:pt>
                <c:pt idx="1006">
                  <c:v>42</c:v>
                </c:pt>
                <c:pt idx="1007">
                  <c:v>34</c:v>
                </c:pt>
                <c:pt idx="1008">
                  <c:v>56</c:v>
                </c:pt>
                <c:pt idx="1009">
                  <c:v>0</c:v>
                </c:pt>
                <c:pt idx="1010">
                  <c:v>49</c:v>
                </c:pt>
                <c:pt idx="1011">
                  <c:v>53</c:v>
                </c:pt>
                <c:pt idx="1012">
                  <c:v>54</c:v>
                </c:pt>
                <c:pt idx="1013">
                  <c:v>36</c:v>
                </c:pt>
                <c:pt idx="1014">
                  <c:v>62</c:v>
                </c:pt>
                <c:pt idx="1015">
                  <c:v>67</c:v>
                </c:pt>
                <c:pt idx="1016">
                  <c:v>38</c:v>
                </c:pt>
                <c:pt idx="1017">
                  <c:v>60</c:v>
                </c:pt>
                <c:pt idx="1018">
                  <c:v>53</c:v>
                </c:pt>
                <c:pt idx="1019">
                  <c:v>43</c:v>
                </c:pt>
                <c:pt idx="1020">
                  <c:v>42</c:v>
                </c:pt>
                <c:pt idx="1021">
                  <c:v>49</c:v>
                </c:pt>
                <c:pt idx="1022">
                  <c:v>51</c:v>
                </c:pt>
                <c:pt idx="1023">
                  <c:v>30</c:v>
                </c:pt>
                <c:pt idx="1024">
                  <c:v>48</c:v>
                </c:pt>
                <c:pt idx="1025">
                  <c:v>0</c:v>
                </c:pt>
                <c:pt idx="1026">
                  <c:v>44</c:v>
                </c:pt>
                <c:pt idx="1027">
                  <c:v>45</c:v>
                </c:pt>
                <c:pt idx="1028">
                  <c:v>49</c:v>
                </c:pt>
                <c:pt idx="1029">
                  <c:v>42</c:v>
                </c:pt>
                <c:pt idx="1030">
                  <c:v>35</c:v>
                </c:pt>
                <c:pt idx="1031">
                  <c:v>42</c:v>
                </c:pt>
                <c:pt idx="1032">
                  <c:v>43</c:v>
                </c:pt>
                <c:pt idx="1033">
                  <c:v>29</c:v>
                </c:pt>
                <c:pt idx="1034">
                  <c:v>48</c:v>
                </c:pt>
                <c:pt idx="1035">
                  <c:v>29</c:v>
                </c:pt>
                <c:pt idx="1036">
                  <c:v>47</c:v>
                </c:pt>
                <c:pt idx="1037">
                  <c:v>38</c:v>
                </c:pt>
                <c:pt idx="1038">
                  <c:v>32</c:v>
                </c:pt>
                <c:pt idx="1039">
                  <c:v>28</c:v>
                </c:pt>
                <c:pt idx="1040">
                  <c:v>59</c:v>
                </c:pt>
                <c:pt idx="1041">
                  <c:v>50</c:v>
                </c:pt>
                <c:pt idx="1042">
                  <c:v>26</c:v>
                </c:pt>
                <c:pt idx="1043">
                  <c:v>27</c:v>
                </c:pt>
                <c:pt idx="1044">
                  <c:v>35</c:v>
                </c:pt>
                <c:pt idx="1045">
                  <c:v>0</c:v>
                </c:pt>
                <c:pt idx="1046">
                  <c:v>38</c:v>
                </c:pt>
                <c:pt idx="1047">
                  <c:v>37</c:v>
                </c:pt>
                <c:pt idx="1048">
                  <c:v>46</c:v>
                </c:pt>
                <c:pt idx="1049">
                  <c:v>40</c:v>
                </c:pt>
                <c:pt idx="1050">
                  <c:v>38</c:v>
                </c:pt>
                <c:pt idx="1051">
                  <c:v>41</c:v>
                </c:pt>
                <c:pt idx="1052">
                  <c:v>25</c:v>
                </c:pt>
                <c:pt idx="1053">
                  <c:v>22</c:v>
                </c:pt>
                <c:pt idx="1054">
                  <c:v>0</c:v>
                </c:pt>
                <c:pt idx="1055">
                  <c:v>33</c:v>
                </c:pt>
                <c:pt idx="1056">
                  <c:v>30</c:v>
                </c:pt>
                <c:pt idx="1057">
                  <c:v>32</c:v>
                </c:pt>
                <c:pt idx="1058">
                  <c:v>29</c:v>
                </c:pt>
                <c:pt idx="1059">
                  <c:v>49</c:v>
                </c:pt>
                <c:pt idx="1060">
                  <c:v>36</c:v>
                </c:pt>
                <c:pt idx="1061">
                  <c:v>26</c:v>
                </c:pt>
                <c:pt idx="1062">
                  <c:v>33</c:v>
                </c:pt>
                <c:pt idx="1063">
                  <c:v>38</c:v>
                </c:pt>
                <c:pt idx="1064">
                  <c:v>26</c:v>
                </c:pt>
                <c:pt idx="1065">
                  <c:v>37</c:v>
                </c:pt>
                <c:pt idx="1066">
                  <c:v>36</c:v>
                </c:pt>
                <c:pt idx="1067">
                  <c:v>34</c:v>
                </c:pt>
                <c:pt idx="1068">
                  <c:v>31</c:v>
                </c:pt>
                <c:pt idx="1069">
                  <c:v>50</c:v>
                </c:pt>
                <c:pt idx="1070">
                  <c:v>0</c:v>
                </c:pt>
                <c:pt idx="1071">
                  <c:v>26</c:v>
                </c:pt>
                <c:pt idx="1072">
                  <c:v>29</c:v>
                </c:pt>
                <c:pt idx="1073">
                  <c:v>28</c:v>
                </c:pt>
                <c:pt idx="1074">
                  <c:v>25</c:v>
                </c:pt>
                <c:pt idx="1075">
                  <c:v>28</c:v>
                </c:pt>
                <c:pt idx="1076">
                  <c:v>36</c:v>
                </c:pt>
                <c:pt idx="1077">
                  <c:v>19</c:v>
                </c:pt>
                <c:pt idx="1078">
                  <c:v>30</c:v>
                </c:pt>
                <c:pt idx="1079">
                  <c:v>33</c:v>
                </c:pt>
                <c:pt idx="1080">
                  <c:v>35</c:v>
                </c:pt>
                <c:pt idx="1081">
                  <c:v>37</c:v>
                </c:pt>
                <c:pt idx="1082">
                  <c:v>34</c:v>
                </c:pt>
                <c:pt idx="1083">
                  <c:v>26</c:v>
                </c:pt>
                <c:pt idx="1084">
                  <c:v>24</c:v>
                </c:pt>
                <c:pt idx="1085">
                  <c:v>24</c:v>
                </c:pt>
                <c:pt idx="1086">
                  <c:v>20</c:v>
                </c:pt>
                <c:pt idx="1087">
                  <c:v>24</c:v>
                </c:pt>
                <c:pt idx="1088">
                  <c:v>27</c:v>
                </c:pt>
                <c:pt idx="1089">
                  <c:v>30</c:v>
                </c:pt>
                <c:pt idx="1090">
                  <c:v>0</c:v>
                </c:pt>
                <c:pt idx="1091">
                  <c:v>27</c:v>
                </c:pt>
                <c:pt idx="1092">
                  <c:v>33</c:v>
                </c:pt>
                <c:pt idx="1093">
                  <c:v>20</c:v>
                </c:pt>
                <c:pt idx="1094">
                  <c:v>24</c:v>
                </c:pt>
                <c:pt idx="1095">
                  <c:v>19</c:v>
                </c:pt>
                <c:pt idx="1096">
                  <c:v>27</c:v>
                </c:pt>
                <c:pt idx="1097">
                  <c:v>29</c:v>
                </c:pt>
                <c:pt idx="1098">
                  <c:v>16</c:v>
                </c:pt>
                <c:pt idx="1099">
                  <c:v>0</c:v>
                </c:pt>
                <c:pt idx="1100">
                  <c:v>12</c:v>
                </c:pt>
                <c:pt idx="1101">
                  <c:v>23</c:v>
                </c:pt>
                <c:pt idx="1102">
                  <c:v>21</c:v>
                </c:pt>
                <c:pt idx="1103">
                  <c:v>20</c:v>
                </c:pt>
                <c:pt idx="1104">
                  <c:v>19</c:v>
                </c:pt>
                <c:pt idx="1105">
                  <c:v>17</c:v>
                </c:pt>
                <c:pt idx="1106">
                  <c:v>39</c:v>
                </c:pt>
                <c:pt idx="1107">
                  <c:v>27</c:v>
                </c:pt>
                <c:pt idx="1108">
                  <c:v>34</c:v>
                </c:pt>
                <c:pt idx="1109">
                  <c:v>19</c:v>
                </c:pt>
                <c:pt idx="1110">
                  <c:v>20</c:v>
                </c:pt>
                <c:pt idx="1111">
                  <c:v>14</c:v>
                </c:pt>
                <c:pt idx="1112">
                  <c:v>23</c:v>
                </c:pt>
                <c:pt idx="1113">
                  <c:v>15</c:v>
                </c:pt>
                <c:pt idx="1114">
                  <c:v>12</c:v>
                </c:pt>
                <c:pt idx="1115">
                  <c:v>0</c:v>
                </c:pt>
                <c:pt idx="1116">
                  <c:v>19</c:v>
                </c:pt>
                <c:pt idx="1117">
                  <c:v>22</c:v>
                </c:pt>
                <c:pt idx="1118">
                  <c:v>21</c:v>
                </c:pt>
                <c:pt idx="1119">
                  <c:v>26</c:v>
                </c:pt>
                <c:pt idx="1120">
                  <c:v>28</c:v>
                </c:pt>
                <c:pt idx="1121">
                  <c:v>25</c:v>
                </c:pt>
                <c:pt idx="1122">
                  <c:v>23</c:v>
                </c:pt>
                <c:pt idx="1123">
                  <c:v>17</c:v>
                </c:pt>
                <c:pt idx="1124">
                  <c:v>24</c:v>
                </c:pt>
                <c:pt idx="1125">
                  <c:v>14</c:v>
                </c:pt>
                <c:pt idx="1126">
                  <c:v>13</c:v>
                </c:pt>
                <c:pt idx="1127">
                  <c:v>24</c:v>
                </c:pt>
                <c:pt idx="1128">
                  <c:v>33</c:v>
                </c:pt>
                <c:pt idx="1129">
                  <c:v>19</c:v>
                </c:pt>
                <c:pt idx="1130">
                  <c:v>24</c:v>
                </c:pt>
                <c:pt idx="1131">
                  <c:v>11</c:v>
                </c:pt>
                <c:pt idx="1132">
                  <c:v>15</c:v>
                </c:pt>
                <c:pt idx="1133">
                  <c:v>7</c:v>
                </c:pt>
                <c:pt idx="1134">
                  <c:v>13</c:v>
                </c:pt>
                <c:pt idx="1135">
                  <c:v>0</c:v>
                </c:pt>
                <c:pt idx="1136">
                  <c:v>26</c:v>
                </c:pt>
                <c:pt idx="1137">
                  <c:v>10</c:v>
                </c:pt>
                <c:pt idx="1138">
                  <c:v>10</c:v>
                </c:pt>
                <c:pt idx="1139">
                  <c:v>20</c:v>
                </c:pt>
                <c:pt idx="1140">
                  <c:v>0</c:v>
                </c:pt>
                <c:pt idx="1141">
                  <c:v>15</c:v>
                </c:pt>
                <c:pt idx="1142">
                  <c:v>13</c:v>
                </c:pt>
                <c:pt idx="1143">
                  <c:v>14</c:v>
                </c:pt>
                <c:pt idx="1144">
                  <c:v>27</c:v>
                </c:pt>
                <c:pt idx="1145">
                  <c:v>22</c:v>
                </c:pt>
                <c:pt idx="1146">
                  <c:v>21</c:v>
                </c:pt>
                <c:pt idx="1147">
                  <c:v>32</c:v>
                </c:pt>
                <c:pt idx="1148">
                  <c:v>16</c:v>
                </c:pt>
                <c:pt idx="1149">
                  <c:v>21</c:v>
                </c:pt>
                <c:pt idx="1150">
                  <c:v>22</c:v>
                </c:pt>
                <c:pt idx="1151">
                  <c:v>16</c:v>
                </c:pt>
                <c:pt idx="1152">
                  <c:v>29</c:v>
                </c:pt>
                <c:pt idx="1153">
                  <c:v>18</c:v>
                </c:pt>
                <c:pt idx="1154">
                  <c:v>9</c:v>
                </c:pt>
                <c:pt idx="1155">
                  <c:v>15</c:v>
                </c:pt>
                <c:pt idx="1156">
                  <c:v>13</c:v>
                </c:pt>
                <c:pt idx="1157">
                  <c:v>24</c:v>
                </c:pt>
                <c:pt idx="1158">
                  <c:v>17</c:v>
                </c:pt>
                <c:pt idx="1159">
                  <c:v>15</c:v>
                </c:pt>
                <c:pt idx="1160">
                  <c:v>29</c:v>
                </c:pt>
                <c:pt idx="1161">
                  <c:v>22</c:v>
                </c:pt>
                <c:pt idx="1162">
                  <c:v>20</c:v>
                </c:pt>
                <c:pt idx="1163">
                  <c:v>16</c:v>
                </c:pt>
                <c:pt idx="1164">
                  <c:v>20</c:v>
                </c:pt>
                <c:pt idx="1165">
                  <c:v>39</c:v>
                </c:pt>
                <c:pt idx="1166">
                  <c:v>14</c:v>
                </c:pt>
                <c:pt idx="1167">
                  <c:v>21</c:v>
                </c:pt>
                <c:pt idx="1168">
                  <c:v>19</c:v>
                </c:pt>
                <c:pt idx="1169">
                  <c:v>23</c:v>
                </c:pt>
                <c:pt idx="1170">
                  <c:v>24</c:v>
                </c:pt>
                <c:pt idx="1171">
                  <c:v>19</c:v>
                </c:pt>
                <c:pt idx="1172">
                  <c:v>13</c:v>
                </c:pt>
                <c:pt idx="1173">
                  <c:v>22</c:v>
                </c:pt>
                <c:pt idx="1174">
                  <c:v>23</c:v>
                </c:pt>
                <c:pt idx="1175">
                  <c:v>29</c:v>
                </c:pt>
                <c:pt idx="1176">
                  <c:v>28</c:v>
                </c:pt>
                <c:pt idx="1177">
                  <c:v>22</c:v>
                </c:pt>
                <c:pt idx="1178">
                  <c:v>34</c:v>
                </c:pt>
                <c:pt idx="1179">
                  <c:v>20</c:v>
                </c:pt>
                <c:pt idx="1180">
                  <c:v>25</c:v>
                </c:pt>
                <c:pt idx="1181">
                  <c:v>14</c:v>
                </c:pt>
                <c:pt idx="1182">
                  <c:v>20</c:v>
                </c:pt>
                <c:pt idx="1183">
                  <c:v>25</c:v>
                </c:pt>
                <c:pt idx="1184">
                  <c:v>26</c:v>
                </c:pt>
                <c:pt idx="1185">
                  <c:v>17</c:v>
                </c:pt>
                <c:pt idx="1186">
                  <c:v>17</c:v>
                </c:pt>
                <c:pt idx="1187">
                  <c:v>25</c:v>
                </c:pt>
                <c:pt idx="1188">
                  <c:v>27</c:v>
                </c:pt>
                <c:pt idx="1189">
                  <c:v>22</c:v>
                </c:pt>
                <c:pt idx="1190">
                  <c:v>15</c:v>
                </c:pt>
                <c:pt idx="1191">
                  <c:v>28</c:v>
                </c:pt>
                <c:pt idx="1192">
                  <c:v>22</c:v>
                </c:pt>
                <c:pt idx="1193">
                  <c:v>20</c:v>
                </c:pt>
                <c:pt idx="1194">
                  <c:v>23</c:v>
                </c:pt>
                <c:pt idx="1195">
                  <c:v>31</c:v>
                </c:pt>
                <c:pt idx="1196">
                  <c:v>34</c:v>
                </c:pt>
                <c:pt idx="1197">
                  <c:v>30</c:v>
                </c:pt>
                <c:pt idx="1198">
                  <c:v>28</c:v>
                </c:pt>
                <c:pt idx="1199">
                  <c:v>25</c:v>
                </c:pt>
                <c:pt idx="1200">
                  <c:v>30</c:v>
                </c:pt>
                <c:pt idx="1201">
                  <c:v>39</c:v>
                </c:pt>
                <c:pt idx="1202">
                  <c:v>24</c:v>
                </c:pt>
                <c:pt idx="1203">
                  <c:v>10</c:v>
                </c:pt>
                <c:pt idx="1204">
                  <c:v>25</c:v>
                </c:pt>
                <c:pt idx="1205">
                  <c:v>28</c:v>
                </c:pt>
                <c:pt idx="1206">
                  <c:v>19</c:v>
                </c:pt>
                <c:pt idx="1207">
                  <c:v>23</c:v>
                </c:pt>
                <c:pt idx="1208">
                  <c:v>20</c:v>
                </c:pt>
                <c:pt idx="1209">
                  <c:v>24</c:v>
                </c:pt>
                <c:pt idx="1210">
                  <c:v>26</c:v>
                </c:pt>
                <c:pt idx="1211">
                  <c:v>21</c:v>
                </c:pt>
                <c:pt idx="1212">
                  <c:v>31</c:v>
                </c:pt>
                <c:pt idx="1213">
                  <c:v>38</c:v>
                </c:pt>
                <c:pt idx="1214">
                  <c:v>35</c:v>
                </c:pt>
                <c:pt idx="1215">
                  <c:v>33</c:v>
                </c:pt>
                <c:pt idx="1216">
                  <c:v>17</c:v>
                </c:pt>
                <c:pt idx="1217">
                  <c:v>18</c:v>
                </c:pt>
                <c:pt idx="1218">
                  <c:v>19</c:v>
                </c:pt>
                <c:pt idx="1219">
                  <c:v>28</c:v>
                </c:pt>
                <c:pt idx="1220">
                  <c:v>15</c:v>
                </c:pt>
                <c:pt idx="1221">
                  <c:v>12</c:v>
                </c:pt>
                <c:pt idx="1222">
                  <c:v>15</c:v>
                </c:pt>
                <c:pt idx="1223">
                  <c:v>15</c:v>
                </c:pt>
                <c:pt idx="1224">
                  <c:v>18</c:v>
                </c:pt>
                <c:pt idx="1225">
                  <c:v>19</c:v>
                </c:pt>
                <c:pt idx="1226">
                  <c:v>16</c:v>
                </c:pt>
                <c:pt idx="1227">
                  <c:v>17</c:v>
                </c:pt>
                <c:pt idx="1228">
                  <c:v>27</c:v>
                </c:pt>
                <c:pt idx="1229">
                  <c:v>17</c:v>
                </c:pt>
                <c:pt idx="1230">
                  <c:v>18</c:v>
                </c:pt>
                <c:pt idx="1231">
                  <c:v>17</c:v>
                </c:pt>
                <c:pt idx="1232">
                  <c:v>28</c:v>
                </c:pt>
                <c:pt idx="1233">
                  <c:v>29</c:v>
                </c:pt>
                <c:pt idx="1234">
                  <c:v>17</c:v>
                </c:pt>
                <c:pt idx="1235">
                  <c:v>13</c:v>
                </c:pt>
                <c:pt idx="1236">
                  <c:v>10</c:v>
                </c:pt>
                <c:pt idx="1237">
                  <c:v>15</c:v>
                </c:pt>
                <c:pt idx="1238">
                  <c:v>12</c:v>
                </c:pt>
                <c:pt idx="1239">
                  <c:v>28</c:v>
                </c:pt>
                <c:pt idx="1240">
                  <c:v>15</c:v>
                </c:pt>
                <c:pt idx="1241">
                  <c:v>20</c:v>
                </c:pt>
                <c:pt idx="1242">
                  <c:v>22</c:v>
                </c:pt>
                <c:pt idx="1243">
                  <c:v>26</c:v>
                </c:pt>
                <c:pt idx="1244">
                  <c:v>17</c:v>
                </c:pt>
                <c:pt idx="1245">
                  <c:v>11</c:v>
                </c:pt>
                <c:pt idx="1246">
                  <c:v>7</c:v>
                </c:pt>
                <c:pt idx="1247">
                  <c:v>8</c:v>
                </c:pt>
                <c:pt idx="1248">
                  <c:v>13</c:v>
                </c:pt>
                <c:pt idx="1249">
                  <c:v>9</c:v>
                </c:pt>
                <c:pt idx="1250">
                  <c:v>19</c:v>
                </c:pt>
                <c:pt idx="1251">
                  <c:v>14</c:v>
                </c:pt>
                <c:pt idx="1252">
                  <c:v>15</c:v>
                </c:pt>
                <c:pt idx="1253">
                  <c:v>19</c:v>
                </c:pt>
                <c:pt idx="1254">
                  <c:v>10</c:v>
                </c:pt>
                <c:pt idx="1255">
                  <c:v>10</c:v>
                </c:pt>
                <c:pt idx="1256">
                  <c:v>11</c:v>
                </c:pt>
                <c:pt idx="1257">
                  <c:v>11</c:v>
                </c:pt>
                <c:pt idx="1258">
                  <c:v>8</c:v>
                </c:pt>
                <c:pt idx="1259">
                  <c:v>19</c:v>
                </c:pt>
                <c:pt idx="1260">
                  <c:v>16</c:v>
                </c:pt>
                <c:pt idx="1261">
                  <c:v>7</c:v>
                </c:pt>
                <c:pt idx="1262">
                  <c:v>13</c:v>
                </c:pt>
                <c:pt idx="1263">
                  <c:v>14</c:v>
                </c:pt>
                <c:pt idx="1264">
                  <c:v>10</c:v>
                </c:pt>
                <c:pt idx="1265">
                  <c:v>13</c:v>
                </c:pt>
                <c:pt idx="1266">
                  <c:v>14</c:v>
                </c:pt>
                <c:pt idx="1267">
                  <c:v>6</c:v>
                </c:pt>
                <c:pt idx="1268">
                  <c:v>11</c:v>
                </c:pt>
                <c:pt idx="1269">
                  <c:v>16</c:v>
                </c:pt>
                <c:pt idx="1270">
                  <c:v>17</c:v>
                </c:pt>
                <c:pt idx="1271">
                  <c:v>7</c:v>
                </c:pt>
                <c:pt idx="1272">
                  <c:v>7</c:v>
                </c:pt>
                <c:pt idx="1273">
                  <c:v>12</c:v>
                </c:pt>
                <c:pt idx="1274">
                  <c:v>8</c:v>
                </c:pt>
                <c:pt idx="1275">
                  <c:v>10</c:v>
                </c:pt>
                <c:pt idx="1276">
                  <c:v>6</c:v>
                </c:pt>
                <c:pt idx="1277">
                  <c:v>12</c:v>
                </c:pt>
                <c:pt idx="1278">
                  <c:v>10</c:v>
                </c:pt>
                <c:pt idx="1279">
                  <c:v>18</c:v>
                </c:pt>
                <c:pt idx="1280">
                  <c:v>5</c:v>
                </c:pt>
                <c:pt idx="1281">
                  <c:v>9</c:v>
                </c:pt>
                <c:pt idx="1282">
                  <c:v>15</c:v>
                </c:pt>
                <c:pt idx="1283">
                  <c:v>14</c:v>
                </c:pt>
                <c:pt idx="1284">
                  <c:v>21</c:v>
                </c:pt>
                <c:pt idx="1285">
                  <c:v>16</c:v>
                </c:pt>
                <c:pt idx="1286">
                  <c:v>12</c:v>
                </c:pt>
                <c:pt idx="1287">
                  <c:v>17</c:v>
                </c:pt>
                <c:pt idx="1288">
                  <c:v>9</c:v>
                </c:pt>
                <c:pt idx="1289">
                  <c:v>8</c:v>
                </c:pt>
                <c:pt idx="1290">
                  <c:v>8</c:v>
                </c:pt>
                <c:pt idx="1291">
                  <c:v>10</c:v>
                </c:pt>
                <c:pt idx="1292">
                  <c:v>8</c:v>
                </c:pt>
                <c:pt idx="1293">
                  <c:v>9</c:v>
                </c:pt>
                <c:pt idx="1294">
                  <c:v>8</c:v>
                </c:pt>
                <c:pt idx="1295">
                  <c:v>10</c:v>
                </c:pt>
                <c:pt idx="1296">
                  <c:v>5</c:v>
                </c:pt>
                <c:pt idx="1297">
                  <c:v>5</c:v>
                </c:pt>
                <c:pt idx="1298">
                  <c:v>11</c:v>
                </c:pt>
                <c:pt idx="1299">
                  <c:v>6</c:v>
                </c:pt>
                <c:pt idx="1300">
                  <c:v>16</c:v>
                </c:pt>
                <c:pt idx="1301">
                  <c:v>11</c:v>
                </c:pt>
                <c:pt idx="1302">
                  <c:v>8</c:v>
                </c:pt>
                <c:pt idx="1303">
                  <c:v>15</c:v>
                </c:pt>
                <c:pt idx="1304">
                  <c:v>12</c:v>
                </c:pt>
                <c:pt idx="1305">
                  <c:v>12</c:v>
                </c:pt>
                <c:pt idx="1306">
                  <c:v>9</c:v>
                </c:pt>
                <c:pt idx="1307">
                  <c:v>7</c:v>
                </c:pt>
                <c:pt idx="1308">
                  <c:v>5</c:v>
                </c:pt>
                <c:pt idx="1309">
                  <c:v>7</c:v>
                </c:pt>
                <c:pt idx="1310">
                  <c:v>5</c:v>
                </c:pt>
                <c:pt idx="1311">
                  <c:v>9</c:v>
                </c:pt>
                <c:pt idx="1312">
                  <c:v>15</c:v>
                </c:pt>
                <c:pt idx="1313">
                  <c:v>20</c:v>
                </c:pt>
                <c:pt idx="1314">
                  <c:v>12</c:v>
                </c:pt>
                <c:pt idx="1315">
                  <c:v>11</c:v>
                </c:pt>
                <c:pt idx="1316">
                  <c:v>9</c:v>
                </c:pt>
                <c:pt idx="1317">
                  <c:v>4</c:v>
                </c:pt>
                <c:pt idx="1318">
                  <c:v>4</c:v>
                </c:pt>
                <c:pt idx="1319">
                  <c:v>11</c:v>
                </c:pt>
                <c:pt idx="1320">
                  <c:v>4</c:v>
                </c:pt>
                <c:pt idx="1321">
                  <c:v>17</c:v>
                </c:pt>
                <c:pt idx="1322">
                  <c:v>6</c:v>
                </c:pt>
                <c:pt idx="1323">
                  <c:v>7</c:v>
                </c:pt>
                <c:pt idx="1324">
                  <c:v>14</c:v>
                </c:pt>
                <c:pt idx="1325">
                  <c:v>5</c:v>
                </c:pt>
                <c:pt idx="1326">
                  <c:v>14</c:v>
                </c:pt>
                <c:pt idx="1327">
                  <c:v>11</c:v>
                </c:pt>
                <c:pt idx="1328">
                  <c:v>16</c:v>
                </c:pt>
                <c:pt idx="1329">
                  <c:v>22</c:v>
                </c:pt>
                <c:pt idx="1330">
                  <c:v>11</c:v>
                </c:pt>
                <c:pt idx="1331">
                  <c:v>6</c:v>
                </c:pt>
                <c:pt idx="1332">
                  <c:v>9</c:v>
                </c:pt>
                <c:pt idx="1333">
                  <c:v>1</c:v>
                </c:pt>
                <c:pt idx="1334">
                  <c:v>8</c:v>
                </c:pt>
                <c:pt idx="1335">
                  <c:v>18</c:v>
                </c:pt>
                <c:pt idx="1336">
                  <c:v>11</c:v>
                </c:pt>
                <c:pt idx="1337">
                  <c:v>3</c:v>
                </c:pt>
                <c:pt idx="1338">
                  <c:v>6</c:v>
                </c:pt>
                <c:pt idx="1339">
                  <c:v>11</c:v>
                </c:pt>
                <c:pt idx="1340">
                  <c:v>10</c:v>
                </c:pt>
                <c:pt idx="1341">
                  <c:v>11</c:v>
                </c:pt>
                <c:pt idx="1342">
                  <c:v>16</c:v>
                </c:pt>
                <c:pt idx="1343">
                  <c:v>9</c:v>
                </c:pt>
                <c:pt idx="1344">
                  <c:v>7</c:v>
                </c:pt>
                <c:pt idx="1345">
                  <c:v>10</c:v>
                </c:pt>
                <c:pt idx="1346">
                  <c:v>11</c:v>
                </c:pt>
                <c:pt idx="1347">
                  <c:v>19</c:v>
                </c:pt>
                <c:pt idx="1348">
                  <c:v>7</c:v>
                </c:pt>
                <c:pt idx="1349">
                  <c:v>19</c:v>
                </c:pt>
                <c:pt idx="1350">
                  <c:v>13</c:v>
                </c:pt>
                <c:pt idx="1351">
                  <c:v>9</c:v>
                </c:pt>
                <c:pt idx="1352">
                  <c:v>5</c:v>
                </c:pt>
                <c:pt idx="1353">
                  <c:v>13</c:v>
                </c:pt>
                <c:pt idx="1354">
                  <c:v>12</c:v>
                </c:pt>
                <c:pt idx="1355">
                  <c:v>20</c:v>
                </c:pt>
                <c:pt idx="1356">
                  <c:v>16</c:v>
                </c:pt>
                <c:pt idx="1357">
                  <c:v>12</c:v>
                </c:pt>
                <c:pt idx="1358">
                  <c:v>14</c:v>
                </c:pt>
                <c:pt idx="1359">
                  <c:v>9</c:v>
                </c:pt>
                <c:pt idx="1360">
                  <c:v>14</c:v>
                </c:pt>
                <c:pt idx="1361">
                  <c:v>11</c:v>
                </c:pt>
                <c:pt idx="1362">
                  <c:v>16</c:v>
                </c:pt>
                <c:pt idx="1363">
                  <c:v>17</c:v>
                </c:pt>
                <c:pt idx="1364">
                  <c:v>4</c:v>
                </c:pt>
                <c:pt idx="1365">
                  <c:v>7</c:v>
                </c:pt>
                <c:pt idx="1366">
                  <c:v>10</c:v>
                </c:pt>
                <c:pt idx="1367">
                  <c:v>9</c:v>
                </c:pt>
                <c:pt idx="1368">
                  <c:v>10</c:v>
                </c:pt>
                <c:pt idx="1369">
                  <c:v>10</c:v>
                </c:pt>
                <c:pt idx="1370">
                  <c:v>12</c:v>
                </c:pt>
                <c:pt idx="1371">
                  <c:v>11</c:v>
                </c:pt>
                <c:pt idx="1372">
                  <c:v>20</c:v>
                </c:pt>
                <c:pt idx="1373">
                  <c:v>9</c:v>
                </c:pt>
                <c:pt idx="1374">
                  <c:v>10</c:v>
                </c:pt>
                <c:pt idx="1375">
                  <c:v>15</c:v>
                </c:pt>
                <c:pt idx="1376">
                  <c:v>16</c:v>
                </c:pt>
                <c:pt idx="1377">
                  <c:v>14</c:v>
                </c:pt>
                <c:pt idx="1378">
                  <c:v>16</c:v>
                </c:pt>
                <c:pt idx="1379">
                  <c:v>11</c:v>
                </c:pt>
                <c:pt idx="1380">
                  <c:v>16</c:v>
                </c:pt>
                <c:pt idx="1381">
                  <c:v>15</c:v>
                </c:pt>
                <c:pt idx="1382">
                  <c:v>17</c:v>
                </c:pt>
                <c:pt idx="1383">
                  <c:v>16</c:v>
                </c:pt>
                <c:pt idx="1384">
                  <c:v>17</c:v>
                </c:pt>
                <c:pt idx="1385">
                  <c:v>10</c:v>
                </c:pt>
                <c:pt idx="1386">
                  <c:v>7</c:v>
                </c:pt>
                <c:pt idx="1387">
                  <c:v>8</c:v>
                </c:pt>
                <c:pt idx="1388">
                  <c:v>12</c:v>
                </c:pt>
                <c:pt idx="1389">
                  <c:v>13</c:v>
                </c:pt>
                <c:pt idx="1390">
                  <c:v>16</c:v>
                </c:pt>
                <c:pt idx="1391">
                  <c:v>23</c:v>
                </c:pt>
                <c:pt idx="1392">
                  <c:v>21</c:v>
                </c:pt>
                <c:pt idx="1393">
                  <c:v>11</c:v>
                </c:pt>
                <c:pt idx="1394">
                  <c:v>9</c:v>
                </c:pt>
                <c:pt idx="1395">
                  <c:v>6</c:v>
                </c:pt>
                <c:pt idx="1396">
                  <c:v>10</c:v>
                </c:pt>
                <c:pt idx="1397">
                  <c:v>6</c:v>
                </c:pt>
                <c:pt idx="1398">
                  <c:v>5</c:v>
                </c:pt>
                <c:pt idx="1399">
                  <c:v>11</c:v>
                </c:pt>
                <c:pt idx="1400">
                  <c:v>5</c:v>
                </c:pt>
                <c:pt idx="1401">
                  <c:v>19</c:v>
                </c:pt>
                <c:pt idx="1402">
                  <c:v>9</c:v>
                </c:pt>
                <c:pt idx="1403">
                  <c:v>7</c:v>
                </c:pt>
                <c:pt idx="1404">
                  <c:v>11</c:v>
                </c:pt>
                <c:pt idx="1405">
                  <c:v>14</c:v>
                </c:pt>
                <c:pt idx="1406">
                  <c:v>12</c:v>
                </c:pt>
                <c:pt idx="1407">
                  <c:v>17</c:v>
                </c:pt>
                <c:pt idx="1408">
                  <c:v>9</c:v>
                </c:pt>
                <c:pt idx="1409">
                  <c:v>26</c:v>
                </c:pt>
                <c:pt idx="1410">
                  <c:v>20</c:v>
                </c:pt>
                <c:pt idx="1411">
                  <c:v>11</c:v>
                </c:pt>
                <c:pt idx="1412">
                  <c:v>9</c:v>
                </c:pt>
                <c:pt idx="1413">
                  <c:v>9</c:v>
                </c:pt>
                <c:pt idx="1414">
                  <c:v>12</c:v>
                </c:pt>
                <c:pt idx="1415">
                  <c:v>9</c:v>
                </c:pt>
                <c:pt idx="1416">
                  <c:v>7</c:v>
                </c:pt>
                <c:pt idx="1417">
                  <c:v>3</c:v>
                </c:pt>
                <c:pt idx="1418">
                  <c:v>23</c:v>
                </c:pt>
                <c:pt idx="1419">
                  <c:v>19</c:v>
                </c:pt>
                <c:pt idx="1420">
                  <c:v>20</c:v>
                </c:pt>
                <c:pt idx="1421">
                  <c:v>15</c:v>
                </c:pt>
                <c:pt idx="1422">
                  <c:v>10</c:v>
                </c:pt>
                <c:pt idx="1423">
                  <c:v>18</c:v>
                </c:pt>
                <c:pt idx="1424">
                  <c:v>11</c:v>
                </c:pt>
                <c:pt idx="1425">
                  <c:v>22</c:v>
                </c:pt>
                <c:pt idx="1426">
                  <c:v>20</c:v>
                </c:pt>
                <c:pt idx="1427">
                  <c:v>15</c:v>
                </c:pt>
                <c:pt idx="1428">
                  <c:v>20</c:v>
                </c:pt>
                <c:pt idx="1429">
                  <c:v>13</c:v>
                </c:pt>
                <c:pt idx="1430">
                  <c:v>12</c:v>
                </c:pt>
                <c:pt idx="1431">
                  <c:v>15</c:v>
                </c:pt>
                <c:pt idx="1432">
                  <c:v>11</c:v>
                </c:pt>
                <c:pt idx="1433">
                  <c:v>10</c:v>
                </c:pt>
                <c:pt idx="1434">
                  <c:v>7</c:v>
                </c:pt>
                <c:pt idx="1435">
                  <c:v>4</c:v>
                </c:pt>
                <c:pt idx="1436">
                  <c:v>9</c:v>
                </c:pt>
                <c:pt idx="1437">
                  <c:v>8</c:v>
                </c:pt>
                <c:pt idx="1438">
                  <c:v>11</c:v>
                </c:pt>
                <c:pt idx="1439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7D-433F-A1EE-CE356C6479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56420008"/>
        <c:axId val="756428240"/>
      </c:barChart>
      <c:lineChart>
        <c:grouping val="standard"/>
        <c:varyColors val="0"/>
        <c:ser>
          <c:idx val="1"/>
          <c:order val="1"/>
          <c:tx>
            <c:strRef>
              <c:f>[Auswertung_LVS_Checkboxen_Taubenstein.xlsx]all_Time!$I$1</c:f>
              <c:strCache>
                <c:ptCount val="1"/>
                <c:pt idx="0">
                  <c:v>sun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[Auswertung_LVS_Checkboxen_Taubenstein.xlsx]all_Time!$I$2:$I$1441</c:f>
              <c:numCache>
                <c:formatCode>0.0</c:formatCode>
                <c:ptCount val="144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0.5</c:v>
                </c:pt>
                <c:pt idx="390">
                  <c:v>0.5</c:v>
                </c:pt>
                <c:pt idx="391">
                  <c:v>0.5</c:v>
                </c:pt>
                <c:pt idx="392">
                  <c:v>0.5</c:v>
                </c:pt>
                <c:pt idx="393">
                  <c:v>0.5</c:v>
                </c:pt>
                <c:pt idx="394">
                  <c:v>0.5</c:v>
                </c:pt>
                <c:pt idx="395">
                  <c:v>0.5</c:v>
                </c:pt>
                <c:pt idx="396">
                  <c:v>0.5</c:v>
                </c:pt>
                <c:pt idx="397">
                  <c:v>0.5</c:v>
                </c:pt>
                <c:pt idx="398">
                  <c:v>0.5</c:v>
                </c:pt>
                <c:pt idx="399">
                  <c:v>0.5</c:v>
                </c:pt>
                <c:pt idx="400">
                  <c:v>0.5</c:v>
                </c:pt>
                <c:pt idx="401">
                  <c:v>0.5</c:v>
                </c:pt>
                <c:pt idx="402">
                  <c:v>0.5</c:v>
                </c:pt>
                <c:pt idx="403">
                  <c:v>0.5</c:v>
                </c:pt>
                <c:pt idx="404">
                  <c:v>0.5</c:v>
                </c:pt>
                <c:pt idx="405">
                  <c:v>0.5</c:v>
                </c:pt>
                <c:pt idx="406">
                  <c:v>0.5</c:v>
                </c:pt>
                <c:pt idx="407">
                  <c:v>0.5</c:v>
                </c:pt>
                <c:pt idx="408">
                  <c:v>0.5</c:v>
                </c:pt>
                <c:pt idx="409">
                  <c:v>0.5</c:v>
                </c:pt>
                <c:pt idx="410">
                  <c:v>0.5</c:v>
                </c:pt>
                <c:pt idx="411">
                  <c:v>0.5</c:v>
                </c:pt>
                <c:pt idx="412">
                  <c:v>0.5</c:v>
                </c:pt>
                <c:pt idx="413">
                  <c:v>0.5</c:v>
                </c:pt>
                <c:pt idx="414">
                  <c:v>0.5</c:v>
                </c:pt>
                <c:pt idx="415">
                  <c:v>0.5</c:v>
                </c:pt>
                <c:pt idx="416">
                  <c:v>0.5</c:v>
                </c:pt>
                <c:pt idx="417">
                  <c:v>0.5</c:v>
                </c:pt>
                <c:pt idx="418">
                  <c:v>0.5</c:v>
                </c:pt>
                <c:pt idx="419">
                  <c:v>0.5</c:v>
                </c:pt>
                <c:pt idx="420">
                  <c:v>0.5</c:v>
                </c:pt>
                <c:pt idx="421">
                  <c:v>0.5</c:v>
                </c:pt>
                <c:pt idx="422">
                  <c:v>0.5</c:v>
                </c:pt>
                <c:pt idx="423">
                  <c:v>0.5</c:v>
                </c:pt>
                <c:pt idx="424">
                  <c:v>0.5</c:v>
                </c:pt>
                <c:pt idx="425">
                  <c:v>0.5</c:v>
                </c:pt>
                <c:pt idx="426">
                  <c:v>0.5</c:v>
                </c:pt>
                <c:pt idx="427">
                  <c:v>0.5</c:v>
                </c:pt>
                <c:pt idx="428">
                  <c:v>0.5</c:v>
                </c:pt>
                <c:pt idx="429">
                  <c:v>0.5</c:v>
                </c:pt>
                <c:pt idx="430">
                  <c:v>0.5</c:v>
                </c:pt>
                <c:pt idx="431">
                  <c:v>0.5</c:v>
                </c:pt>
                <c:pt idx="432">
                  <c:v>0.5</c:v>
                </c:pt>
                <c:pt idx="433">
                  <c:v>0.5</c:v>
                </c:pt>
                <c:pt idx="434">
                  <c:v>0.5</c:v>
                </c:pt>
                <c:pt idx="435">
                  <c:v>0.5</c:v>
                </c:pt>
                <c:pt idx="436">
                  <c:v>0.5</c:v>
                </c:pt>
                <c:pt idx="437">
                  <c:v>0.5</c:v>
                </c:pt>
                <c:pt idx="438">
                  <c:v>0.5</c:v>
                </c:pt>
                <c:pt idx="439">
                  <c:v>0.5</c:v>
                </c:pt>
                <c:pt idx="440">
                  <c:v>0.5</c:v>
                </c:pt>
                <c:pt idx="441">
                  <c:v>0.5</c:v>
                </c:pt>
                <c:pt idx="442">
                  <c:v>0.5</c:v>
                </c:pt>
                <c:pt idx="443">
                  <c:v>0.5</c:v>
                </c:pt>
                <c:pt idx="444">
                  <c:v>0.5</c:v>
                </c:pt>
                <c:pt idx="445">
                  <c:v>0.5</c:v>
                </c:pt>
                <c:pt idx="446">
                  <c:v>0.5</c:v>
                </c:pt>
                <c:pt idx="447">
                  <c:v>0.5</c:v>
                </c:pt>
                <c:pt idx="448">
                  <c:v>0.5</c:v>
                </c:pt>
                <c:pt idx="449">
                  <c:v>0.5</c:v>
                </c:pt>
                <c:pt idx="450">
                  <c:v>0.5</c:v>
                </c:pt>
                <c:pt idx="451">
                  <c:v>0.5</c:v>
                </c:pt>
                <c:pt idx="452">
                  <c:v>0.5</c:v>
                </c:pt>
                <c:pt idx="453">
                  <c:v>0.5</c:v>
                </c:pt>
                <c:pt idx="454">
                  <c:v>0.5</c:v>
                </c:pt>
                <c:pt idx="455">
                  <c:v>0.5</c:v>
                </c:pt>
                <c:pt idx="456">
                  <c:v>0.5</c:v>
                </c:pt>
                <c:pt idx="457">
                  <c:v>0.5</c:v>
                </c:pt>
                <c:pt idx="458">
                  <c:v>0.5</c:v>
                </c:pt>
                <c:pt idx="459">
                  <c:v>0.5</c:v>
                </c:pt>
                <c:pt idx="460">
                  <c:v>0.5</c:v>
                </c:pt>
                <c:pt idx="461">
                  <c:v>0.5</c:v>
                </c:pt>
                <c:pt idx="462">
                  <c:v>0.5</c:v>
                </c:pt>
                <c:pt idx="463">
                  <c:v>0.5</c:v>
                </c:pt>
                <c:pt idx="464">
                  <c:v>0.5</c:v>
                </c:pt>
                <c:pt idx="465">
                  <c:v>0.5</c:v>
                </c:pt>
                <c:pt idx="466">
                  <c:v>0.5</c:v>
                </c:pt>
                <c:pt idx="467">
                  <c:v>0.5</c:v>
                </c:pt>
                <c:pt idx="468">
                  <c:v>0.5</c:v>
                </c:pt>
                <c:pt idx="469">
                  <c:v>0.5</c:v>
                </c:pt>
                <c:pt idx="470">
                  <c:v>0.5</c:v>
                </c:pt>
                <c:pt idx="471">
                  <c:v>0.5</c:v>
                </c:pt>
                <c:pt idx="472">
                  <c:v>0.5</c:v>
                </c:pt>
                <c:pt idx="473">
                  <c:v>0.5</c:v>
                </c:pt>
                <c:pt idx="474">
                  <c:v>0.5</c:v>
                </c:pt>
                <c:pt idx="475">
                  <c:v>0.5</c:v>
                </c:pt>
                <c:pt idx="476">
                  <c:v>0.5</c:v>
                </c:pt>
                <c:pt idx="477">
                  <c:v>0.5</c:v>
                </c:pt>
                <c:pt idx="478">
                  <c:v>0.5</c:v>
                </c:pt>
                <c:pt idx="479">
                  <c:v>0.5</c:v>
                </c:pt>
                <c:pt idx="480">
                  <c:v>0.5</c:v>
                </c:pt>
                <c:pt idx="481">
                  <c:v>1</c:v>
                </c:pt>
                <c:pt idx="482">
                  <c:v>1</c:v>
                </c:pt>
                <c:pt idx="483">
                  <c:v>1</c:v>
                </c:pt>
                <c:pt idx="484">
                  <c:v>1</c:v>
                </c:pt>
                <c:pt idx="485">
                  <c:v>1</c:v>
                </c:pt>
                <c:pt idx="486">
                  <c:v>1</c:v>
                </c:pt>
                <c:pt idx="487">
                  <c:v>1</c:v>
                </c:pt>
                <c:pt idx="488">
                  <c:v>1</c:v>
                </c:pt>
                <c:pt idx="489">
                  <c:v>1</c:v>
                </c:pt>
                <c:pt idx="490">
                  <c:v>1</c:v>
                </c:pt>
                <c:pt idx="491">
                  <c:v>1</c:v>
                </c:pt>
                <c:pt idx="492">
                  <c:v>1</c:v>
                </c:pt>
                <c:pt idx="493">
                  <c:v>1</c:v>
                </c:pt>
                <c:pt idx="494">
                  <c:v>1</c:v>
                </c:pt>
                <c:pt idx="495">
                  <c:v>1</c:v>
                </c:pt>
                <c:pt idx="496">
                  <c:v>1</c:v>
                </c:pt>
                <c:pt idx="497">
                  <c:v>1</c:v>
                </c:pt>
                <c:pt idx="498">
                  <c:v>1</c:v>
                </c:pt>
                <c:pt idx="499">
                  <c:v>1</c:v>
                </c:pt>
                <c:pt idx="500">
                  <c:v>1</c:v>
                </c:pt>
                <c:pt idx="501">
                  <c:v>1</c:v>
                </c:pt>
                <c:pt idx="502">
                  <c:v>1</c:v>
                </c:pt>
                <c:pt idx="503">
                  <c:v>1</c:v>
                </c:pt>
                <c:pt idx="504">
                  <c:v>1</c:v>
                </c:pt>
                <c:pt idx="505">
                  <c:v>1</c:v>
                </c:pt>
                <c:pt idx="506">
                  <c:v>1</c:v>
                </c:pt>
                <c:pt idx="507">
                  <c:v>1</c:v>
                </c:pt>
                <c:pt idx="508">
                  <c:v>1</c:v>
                </c:pt>
                <c:pt idx="509">
                  <c:v>1</c:v>
                </c:pt>
                <c:pt idx="510">
                  <c:v>1</c:v>
                </c:pt>
                <c:pt idx="511">
                  <c:v>1</c:v>
                </c:pt>
                <c:pt idx="512">
                  <c:v>1</c:v>
                </c:pt>
                <c:pt idx="513">
                  <c:v>1</c:v>
                </c:pt>
                <c:pt idx="514">
                  <c:v>1</c:v>
                </c:pt>
                <c:pt idx="515">
                  <c:v>1</c:v>
                </c:pt>
                <c:pt idx="516">
                  <c:v>1</c:v>
                </c:pt>
                <c:pt idx="517">
                  <c:v>1</c:v>
                </c:pt>
                <c:pt idx="518">
                  <c:v>1</c:v>
                </c:pt>
                <c:pt idx="519">
                  <c:v>1</c:v>
                </c:pt>
                <c:pt idx="520">
                  <c:v>1</c:v>
                </c:pt>
                <c:pt idx="521">
                  <c:v>1</c:v>
                </c:pt>
                <c:pt idx="522">
                  <c:v>1</c:v>
                </c:pt>
                <c:pt idx="523">
                  <c:v>1</c:v>
                </c:pt>
                <c:pt idx="524">
                  <c:v>1</c:v>
                </c:pt>
                <c:pt idx="525">
                  <c:v>1</c:v>
                </c:pt>
                <c:pt idx="526">
                  <c:v>1</c:v>
                </c:pt>
                <c:pt idx="527">
                  <c:v>1</c:v>
                </c:pt>
                <c:pt idx="528">
                  <c:v>1</c:v>
                </c:pt>
                <c:pt idx="529">
                  <c:v>1</c:v>
                </c:pt>
                <c:pt idx="530">
                  <c:v>1</c:v>
                </c:pt>
                <c:pt idx="531">
                  <c:v>1</c:v>
                </c:pt>
                <c:pt idx="532">
                  <c:v>1</c:v>
                </c:pt>
                <c:pt idx="533">
                  <c:v>1</c:v>
                </c:pt>
                <c:pt idx="534">
                  <c:v>1</c:v>
                </c:pt>
                <c:pt idx="535">
                  <c:v>1</c:v>
                </c:pt>
                <c:pt idx="536">
                  <c:v>1</c:v>
                </c:pt>
                <c:pt idx="537">
                  <c:v>1</c:v>
                </c:pt>
                <c:pt idx="538">
                  <c:v>1</c:v>
                </c:pt>
                <c:pt idx="539">
                  <c:v>1</c:v>
                </c:pt>
                <c:pt idx="540">
                  <c:v>1</c:v>
                </c:pt>
                <c:pt idx="541">
                  <c:v>1</c:v>
                </c:pt>
                <c:pt idx="542">
                  <c:v>1</c:v>
                </c:pt>
                <c:pt idx="543">
                  <c:v>1</c:v>
                </c:pt>
                <c:pt idx="544">
                  <c:v>1</c:v>
                </c:pt>
                <c:pt idx="545">
                  <c:v>1</c:v>
                </c:pt>
                <c:pt idx="546">
                  <c:v>1</c:v>
                </c:pt>
                <c:pt idx="547">
                  <c:v>1</c:v>
                </c:pt>
                <c:pt idx="548">
                  <c:v>1</c:v>
                </c:pt>
                <c:pt idx="549">
                  <c:v>1</c:v>
                </c:pt>
                <c:pt idx="550">
                  <c:v>1</c:v>
                </c:pt>
                <c:pt idx="551">
                  <c:v>1</c:v>
                </c:pt>
                <c:pt idx="552">
                  <c:v>1</c:v>
                </c:pt>
                <c:pt idx="553">
                  <c:v>1</c:v>
                </c:pt>
                <c:pt idx="554">
                  <c:v>1</c:v>
                </c:pt>
                <c:pt idx="555">
                  <c:v>1</c:v>
                </c:pt>
                <c:pt idx="556">
                  <c:v>1</c:v>
                </c:pt>
                <c:pt idx="557">
                  <c:v>1</c:v>
                </c:pt>
                <c:pt idx="558">
                  <c:v>1</c:v>
                </c:pt>
                <c:pt idx="559">
                  <c:v>1</c:v>
                </c:pt>
                <c:pt idx="560">
                  <c:v>1</c:v>
                </c:pt>
                <c:pt idx="561">
                  <c:v>1</c:v>
                </c:pt>
                <c:pt idx="562">
                  <c:v>1</c:v>
                </c:pt>
                <c:pt idx="563">
                  <c:v>1</c:v>
                </c:pt>
                <c:pt idx="564">
                  <c:v>1</c:v>
                </c:pt>
                <c:pt idx="565">
                  <c:v>1</c:v>
                </c:pt>
                <c:pt idx="566">
                  <c:v>1</c:v>
                </c:pt>
                <c:pt idx="567">
                  <c:v>1</c:v>
                </c:pt>
                <c:pt idx="568">
                  <c:v>1</c:v>
                </c:pt>
                <c:pt idx="569">
                  <c:v>1</c:v>
                </c:pt>
                <c:pt idx="570">
                  <c:v>1</c:v>
                </c:pt>
                <c:pt idx="571">
                  <c:v>1</c:v>
                </c:pt>
                <c:pt idx="572">
                  <c:v>1</c:v>
                </c:pt>
                <c:pt idx="573">
                  <c:v>1</c:v>
                </c:pt>
                <c:pt idx="574">
                  <c:v>1</c:v>
                </c:pt>
                <c:pt idx="575">
                  <c:v>1</c:v>
                </c:pt>
                <c:pt idx="576">
                  <c:v>1</c:v>
                </c:pt>
                <c:pt idx="577">
                  <c:v>1</c:v>
                </c:pt>
                <c:pt idx="578">
                  <c:v>1</c:v>
                </c:pt>
                <c:pt idx="579">
                  <c:v>1</c:v>
                </c:pt>
                <c:pt idx="580">
                  <c:v>1</c:v>
                </c:pt>
                <c:pt idx="581">
                  <c:v>1</c:v>
                </c:pt>
                <c:pt idx="582">
                  <c:v>1</c:v>
                </c:pt>
                <c:pt idx="583">
                  <c:v>1</c:v>
                </c:pt>
                <c:pt idx="584">
                  <c:v>1</c:v>
                </c:pt>
                <c:pt idx="585">
                  <c:v>1</c:v>
                </c:pt>
                <c:pt idx="586">
                  <c:v>1</c:v>
                </c:pt>
                <c:pt idx="587">
                  <c:v>1</c:v>
                </c:pt>
                <c:pt idx="588">
                  <c:v>1</c:v>
                </c:pt>
                <c:pt idx="589">
                  <c:v>1</c:v>
                </c:pt>
                <c:pt idx="590">
                  <c:v>1</c:v>
                </c:pt>
                <c:pt idx="591">
                  <c:v>1</c:v>
                </c:pt>
                <c:pt idx="592">
                  <c:v>1</c:v>
                </c:pt>
                <c:pt idx="593">
                  <c:v>1</c:v>
                </c:pt>
                <c:pt idx="594">
                  <c:v>1</c:v>
                </c:pt>
                <c:pt idx="595">
                  <c:v>1</c:v>
                </c:pt>
                <c:pt idx="596">
                  <c:v>1</c:v>
                </c:pt>
                <c:pt idx="597">
                  <c:v>1</c:v>
                </c:pt>
                <c:pt idx="598">
                  <c:v>1</c:v>
                </c:pt>
                <c:pt idx="599">
                  <c:v>1</c:v>
                </c:pt>
                <c:pt idx="600">
                  <c:v>1</c:v>
                </c:pt>
                <c:pt idx="601">
                  <c:v>1</c:v>
                </c:pt>
                <c:pt idx="602">
                  <c:v>1</c:v>
                </c:pt>
                <c:pt idx="603">
                  <c:v>1</c:v>
                </c:pt>
                <c:pt idx="604">
                  <c:v>1</c:v>
                </c:pt>
                <c:pt idx="605">
                  <c:v>1</c:v>
                </c:pt>
                <c:pt idx="606">
                  <c:v>1</c:v>
                </c:pt>
                <c:pt idx="607">
                  <c:v>1</c:v>
                </c:pt>
                <c:pt idx="608">
                  <c:v>1</c:v>
                </c:pt>
                <c:pt idx="609">
                  <c:v>1</c:v>
                </c:pt>
                <c:pt idx="610">
                  <c:v>1</c:v>
                </c:pt>
                <c:pt idx="611">
                  <c:v>1</c:v>
                </c:pt>
                <c:pt idx="612">
                  <c:v>1</c:v>
                </c:pt>
                <c:pt idx="613">
                  <c:v>1</c:v>
                </c:pt>
                <c:pt idx="614">
                  <c:v>1</c:v>
                </c:pt>
                <c:pt idx="615">
                  <c:v>1</c:v>
                </c:pt>
                <c:pt idx="616">
                  <c:v>1</c:v>
                </c:pt>
                <c:pt idx="617">
                  <c:v>1</c:v>
                </c:pt>
                <c:pt idx="618">
                  <c:v>1</c:v>
                </c:pt>
                <c:pt idx="619">
                  <c:v>1</c:v>
                </c:pt>
                <c:pt idx="620">
                  <c:v>1</c:v>
                </c:pt>
                <c:pt idx="621">
                  <c:v>1</c:v>
                </c:pt>
                <c:pt idx="622">
                  <c:v>1</c:v>
                </c:pt>
                <c:pt idx="623">
                  <c:v>1</c:v>
                </c:pt>
                <c:pt idx="624">
                  <c:v>1</c:v>
                </c:pt>
                <c:pt idx="625">
                  <c:v>1</c:v>
                </c:pt>
                <c:pt idx="626">
                  <c:v>1</c:v>
                </c:pt>
                <c:pt idx="627">
                  <c:v>1</c:v>
                </c:pt>
                <c:pt idx="628">
                  <c:v>1</c:v>
                </c:pt>
                <c:pt idx="629">
                  <c:v>1</c:v>
                </c:pt>
                <c:pt idx="630">
                  <c:v>1</c:v>
                </c:pt>
                <c:pt idx="631">
                  <c:v>1</c:v>
                </c:pt>
                <c:pt idx="632">
                  <c:v>1</c:v>
                </c:pt>
                <c:pt idx="633">
                  <c:v>1</c:v>
                </c:pt>
                <c:pt idx="634">
                  <c:v>1</c:v>
                </c:pt>
                <c:pt idx="635">
                  <c:v>1</c:v>
                </c:pt>
                <c:pt idx="636">
                  <c:v>1</c:v>
                </c:pt>
                <c:pt idx="637">
                  <c:v>1</c:v>
                </c:pt>
                <c:pt idx="638">
                  <c:v>1</c:v>
                </c:pt>
                <c:pt idx="639">
                  <c:v>1</c:v>
                </c:pt>
                <c:pt idx="640">
                  <c:v>1</c:v>
                </c:pt>
                <c:pt idx="641">
                  <c:v>1</c:v>
                </c:pt>
                <c:pt idx="642">
                  <c:v>1</c:v>
                </c:pt>
                <c:pt idx="643">
                  <c:v>1</c:v>
                </c:pt>
                <c:pt idx="644">
                  <c:v>1</c:v>
                </c:pt>
                <c:pt idx="645">
                  <c:v>1</c:v>
                </c:pt>
                <c:pt idx="646">
                  <c:v>1</c:v>
                </c:pt>
                <c:pt idx="647">
                  <c:v>1</c:v>
                </c:pt>
                <c:pt idx="648">
                  <c:v>1</c:v>
                </c:pt>
                <c:pt idx="649">
                  <c:v>1</c:v>
                </c:pt>
                <c:pt idx="650">
                  <c:v>1</c:v>
                </c:pt>
                <c:pt idx="651">
                  <c:v>1</c:v>
                </c:pt>
                <c:pt idx="652">
                  <c:v>1</c:v>
                </c:pt>
                <c:pt idx="653">
                  <c:v>1</c:v>
                </c:pt>
                <c:pt idx="654">
                  <c:v>1</c:v>
                </c:pt>
                <c:pt idx="655">
                  <c:v>1</c:v>
                </c:pt>
                <c:pt idx="656">
                  <c:v>1</c:v>
                </c:pt>
                <c:pt idx="657">
                  <c:v>1</c:v>
                </c:pt>
                <c:pt idx="658">
                  <c:v>1</c:v>
                </c:pt>
                <c:pt idx="659">
                  <c:v>1</c:v>
                </c:pt>
                <c:pt idx="660">
                  <c:v>1</c:v>
                </c:pt>
                <c:pt idx="661">
                  <c:v>1</c:v>
                </c:pt>
                <c:pt idx="662">
                  <c:v>1</c:v>
                </c:pt>
                <c:pt idx="663">
                  <c:v>1</c:v>
                </c:pt>
                <c:pt idx="664">
                  <c:v>1</c:v>
                </c:pt>
                <c:pt idx="665">
                  <c:v>1</c:v>
                </c:pt>
                <c:pt idx="666">
                  <c:v>1</c:v>
                </c:pt>
                <c:pt idx="667">
                  <c:v>1</c:v>
                </c:pt>
                <c:pt idx="668">
                  <c:v>1</c:v>
                </c:pt>
                <c:pt idx="669">
                  <c:v>1</c:v>
                </c:pt>
                <c:pt idx="670">
                  <c:v>1</c:v>
                </c:pt>
                <c:pt idx="671">
                  <c:v>1</c:v>
                </c:pt>
                <c:pt idx="672">
                  <c:v>1</c:v>
                </c:pt>
                <c:pt idx="673">
                  <c:v>1</c:v>
                </c:pt>
                <c:pt idx="674">
                  <c:v>1</c:v>
                </c:pt>
                <c:pt idx="675">
                  <c:v>1</c:v>
                </c:pt>
                <c:pt idx="676">
                  <c:v>1</c:v>
                </c:pt>
                <c:pt idx="677">
                  <c:v>1</c:v>
                </c:pt>
                <c:pt idx="678">
                  <c:v>1</c:v>
                </c:pt>
                <c:pt idx="679">
                  <c:v>1</c:v>
                </c:pt>
                <c:pt idx="680">
                  <c:v>1</c:v>
                </c:pt>
                <c:pt idx="681">
                  <c:v>1</c:v>
                </c:pt>
                <c:pt idx="682">
                  <c:v>1</c:v>
                </c:pt>
                <c:pt idx="683">
                  <c:v>1</c:v>
                </c:pt>
                <c:pt idx="684">
                  <c:v>1</c:v>
                </c:pt>
                <c:pt idx="685">
                  <c:v>1</c:v>
                </c:pt>
                <c:pt idx="686">
                  <c:v>1</c:v>
                </c:pt>
                <c:pt idx="687">
                  <c:v>1</c:v>
                </c:pt>
                <c:pt idx="688">
                  <c:v>1</c:v>
                </c:pt>
                <c:pt idx="689">
                  <c:v>1</c:v>
                </c:pt>
                <c:pt idx="690">
                  <c:v>1</c:v>
                </c:pt>
                <c:pt idx="691">
                  <c:v>1</c:v>
                </c:pt>
                <c:pt idx="692">
                  <c:v>1</c:v>
                </c:pt>
                <c:pt idx="693">
                  <c:v>1</c:v>
                </c:pt>
                <c:pt idx="694">
                  <c:v>1</c:v>
                </c:pt>
                <c:pt idx="695">
                  <c:v>1</c:v>
                </c:pt>
                <c:pt idx="696">
                  <c:v>1</c:v>
                </c:pt>
                <c:pt idx="697">
                  <c:v>1</c:v>
                </c:pt>
                <c:pt idx="698">
                  <c:v>1</c:v>
                </c:pt>
                <c:pt idx="699">
                  <c:v>1</c:v>
                </c:pt>
                <c:pt idx="700">
                  <c:v>1</c:v>
                </c:pt>
                <c:pt idx="701">
                  <c:v>1</c:v>
                </c:pt>
                <c:pt idx="702">
                  <c:v>1</c:v>
                </c:pt>
                <c:pt idx="703">
                  <c:v>1</c:v>
                </c:pt>
                <c:pt idx="704">
                  <c:v>1</c:v>
                </c:pt>
                <c:pt idx="705">
                  <c:v>1</c:v>
                </c:pt>
                <c:pt idx="706">
                  <c:v>1</c:v>
                </c:pt>
                <c:pt idx="707">
                  <c:v>1</c:v>
                </c:pt>
                <c:pt idx="708">
                  <c:v>1</c:v>
                </c:pt>
                <c:pt idx="709">
                  <c:v>1</c:v>
                </c:pt>
                <c:pt idx="710">
                  <c:v>1</c:v>
                </c:pt>
                <c:pt idx="711">
                  <c:v>1</c:v>
                </c:pt>
                <c:pt idx="712">
                  <c:v>1</c:v>
                </c:pt>
                <c:pt idx="713">
                  <c:v>1</c:v>
                </c:pt>
                <c:pt idx="714">
                  <c:v>1</c:v>
                </c:pt>
                <c:pt idx="715">
                  <c:v>1</c:v>
                </c:pt>
                <c:pt idx="716">
                  <c:v>1</c:v>
                </c:pt>
                <c:pt idx="717">
                  <c:v>1</c:v>
                </c:pt>
                <c:pt idx="718">
                  <c:v>1</c:v>
                </c:pt>
                <c:pt idx="719">
                  <c:v>1</c:v>
                </c:pt>
                <c:pt idx="720">
                  <c:v>1</c:v>
                </c:pt>
                <c:pt idx="721">
                  <c:v>1</c:v>
                </c:pt>
                <c:pt idx="722">
                  <c:v>1</c:v>
                </c:pt>
                <c:pt idx="723">
                  <c:v>1</c:v>
                </c:pt>
                <c:pt idx="724">
                  <c:v>1</c:v>
                </c:pt>
                <c:pt idx="725">
                  <c:v>1</c:v>
                </c:pt>
                <c:pt idx="726">
                  <c:v>1</c:v>
                </c:pt>
                <c:pt idx="727">
                  <c:v>1</c:v>
                </c:pt>
                <c:pt idx="728">
                  <c:v>1</c:v>
                </c:pt>
                <c:pt idx="729">
                  <c:v>1</c:v>
                </c:pt>
                <c:pt idx="730">
                  <c:v>1</c:v>
                </c:pt>
                <c:pt idx="731">
                  <c:v>1</c:v>
                </c:pt>
                <c:pt idx="732">
                  <c:v>1</c:v>
                </c:pt>
                <c:pt idx="733">
                  <c:v>1</c:v>
                </c:pt>
                <c:pt idx="734">
                  <c:v>1</c:v>
                </c:pt>
                <c:pt idx="735">
                  <c:v>1</c:v>
                </c:pt>
                <c:pt idx="736">
                  <c:v>1</c:v>
                </c:pt>
                <c:pt idx="737">
                  <c:v>1</c:v>
                </c:pt>
                <c:pt idx="738">
                  <c:v>1</c:v>
                </c:pt>
                <c:pt idx="739">
                  <c:v>1</c:v>
                </c:pt>
                <c:pt idx="740">
                  <c:v>1</c:v>
                </c:pt>
                <c:pt idx="741">
                  <c:v>1</c:v>
                </c:pt>
                <c:pt idx="742">
                  <c:v>1</c:v>
                </c:pt>
                <c:pt idx="743">
                  <c:v>1</c:v>
                </c:pt>
                <c:pt idx="744">
                  <c:v>1</c:v>
                </c:pt>
                <c:pt idx="745">
                  <c:v>1</c:v>
                </c:pt>
                <c:pt idx="746">
                  <c:v>1</c:v>
                </c:pt>
                <c:pt idx="747">
                  <c:v>1</c:v>
                </c:pt>
                <c:pt idx="748">
                  <c:v>1</c:v>
                </c:pt>
                <c:pt idx="749">
                  <c:v>1</c:v>
                </c:pt>
                <c:pt idx="750">
                  <c:v>1</c:v>
                </c:pt>
                <c:pt idx="751">
                  <c:v>1</c:v>
                </c:pt>
                <c:pt idx="752">
                  <c:v>1</c:v>
                </c:pt>
                <c:pt idx="753">
                  <c:v>1</c:v>
                </c:pt>
                <c:pt idx="754">
                  <c:v>1</c:v>
                </c:pt>
                <c:pt idx="755">
                  <c:v>1</c:v>
                </c:pt>
                <c:pt idx="756">
                  <c:v>1</c:v>
                </c:pt>
                <c:pt idx="757">
                  <c:v>1</c:v>
                </c:pt>
                <c:pt idx="758">
                  <c:v>1</c:v>
                </c:pt>
                <c:pt idx="759">
                  <c:v>1</c:v>
                </c:pt>
                <c:pt idx="760">
                  <c:v>1</c:v>
                </c:pt>
                <c:pt idx="761">
                  <c:v>1</c:v>
                </c:pt>
                <c:pt idx="762">
                  <c:v>1</c:v>
                </c:pt>
                <c:pt idx="763">
                  <c:v>1</c:v>
                </c:pt>
                <c:pt idx="764">
                  <c:v>1</c:v>
                </c:pt>
                <c:pt idx="765">
                  <c:v>1</c:v>
                </c:pt>
                <c:pt idx="766">
                  <c:v>1</c:v>
                </c:pt>
                <c:pt idx="767">
                  <c:v>1</c:v>
                </c:pt>
                <c:pt idx="768">
                  <c:v>1</c:v>
                </c:pt>
                <c:pt idx="769">
                  <c:v>1</c:v>
                </c:pt>
                <c:pt idx="770">
                  <c:v>1</c:v>
                </c:pt>
                <c:pt idx="771">
                  <c:v>1</c:v>
                </c:pt>
                <c:pt idx="772">
                  <c:v>1</c:v>
                </c:pt>
                <c:pt idx="773">
                  <c:v>1</c:v>
                </c:pt>
                <c:pt idx="774">
                  <c:v>1</c:v>
                </c:pt>
                <c:pt idx="775">
                  <c:v>1</c:v>
                </c:pt>
                <c:pt idx="776">
                  <c:v>1</c:v>
                </c:pt>
                <c:pt idx="777">
                  <c:v>1</c:v>
                </c:pt>
                <c:pt idx="778">
                  <c:v>1</c:v>
                </c:pt>
                <c:pt idx="779">
                  <c:v>1</c:v>
                </c:pt>
                <c:pt idx="780">
                  <c:v>1</c:v>
                </c:pt>
                <c:pt idx="781">
                  <c:v>1</c:v>
                </c:pt>
                <c:pt idx="782">
                  <c:v>1</c:v>
                </c:pt>
                <c:pt idx="783">
                  <c:v>1</c:v>
                </c:pt>
                <c:pt idx="784">
                  <c:v>1</c:v>
                </c:pt>
                <c:pt idx="785">
                  <c:v>1</c:v>
                </c:pt>
                <c:pt idx="786">
                  <c:v>1</c:v>
                </c:pt>
                <c:pt idx="787">
                  <c:v>1</c:v>
                </c:pt>
                <c:pt idx="788">
                  <c:v>1</c:v>
                </c:pt>
                <c:pt idx="789">
                  <c:v>1</c:v>
                </c:pt>
                <c:pt idx="790">
                  <c:v>1</c:v>
                </c:pt>
                <c:pt idx="791">
                  <c:v>1</c:v>
                </c:pt>
                <c:pt idx="792">
                  <c:v>1</c:v>
                </c:pt>
                <c:pt idx="793">
                  <c:v>1</c:v>
                </c:pt>
                <c:pt idx="794">
                  <c:v>1</c:v>
                </c:pt>
                <c:pt idx="795">
                  <c:v>1</c:v>
                </c:pt>
                <c:pt idx="796">
                  <c:v>1</c:v>
                </c:pt>
                <c:pt idx="797">
                  <c:v>1</c:v>
                </c:pt>
                <c:pt idx="798">
                  <c:v>1</c:v>
                </c:pt>
                <c:pt idx="799">
                  <c:v>1</c:v>
                </c:pt>
                <c:pt idx="800">
                  <c:v>1</c:v>
                </c:pt>
                <c:pt idx="801">
                  <c:v>1</c:v>
                </c:pt>
                <c:pt idx="802">
                  <c:v>1</c:v>
                </c:pt>
                <c:pt idx="803">
                  <c:v>1</c:v>
                </c:pt>
                <c:pt idx="804">
                  <c:v>1</c:v>
                </c:pt>
                <c:pt idx="805">
                  <c:v>1</c:v>
                </c:pt>
                <c:pt idx="806">
                  <c:v>1</c:v>
                </c:pt>
                <c:pt idx="807">
                  <c:v>1</c:v>
                </c:pt>
                <c:pt idx="808">
                  <c:v>1</c:v>
                </c:pt>
                <c:pt idx="809">
                  <c:v>1</c:v>
                </c:pt>
                <c:pt idx="810">
                  <c:v>1</c:v>
                </c:pt>
                <c:pt idx="811">
                  <c:v>1</c:v>
                </c:pt>
                <c:pt idx="812">
                  <c:v>1</c:v>
                </c:pt>
                <c:pt idx="813">
                  <c:v>1</c:v>
                </c:pt>
                <c:pt idx="814">
                  <c:v>1</c:v>
                </c:pt>
                <c:pt idx="815">
                  <c:v>1</c:v>
                </c:pt>
                <c:pt idx="816">
                  <c:v>1</c:v>
                </c:pt>
                <c:pt idx="817">
                  <c:v>1</c:v>
                </c:pt>
                <c:pt idx="818">
                  <c:v>1</c:v>
                </c:pt>
                <c:pt idx="819">
                  <c:v>1</c:v>
                </c:pt>
                <c:pt idx="820">
                  <c:v>1</c:v>
                </c:pt>
                <c:pt idx="821">
                  <c:v>1</c:v>
                </c:pt>
                <c:pt idx="822">
                  <c:v>1</c:v>
                </c:pt>
                <c:pt idx="823">
                  <c:v>1</c:v>
                </c:pt>
                <c:pt idx="824">
                  <c:v>1</c:v>
                </c:pt>
                <c:pt idx="825">
                  <c:v>1</c:v>
                </c:pt>
                <c:pt idx="826">
                  <c:v>1</c:v>
                </c:pt>
                <c:pt idx="827">
                  <c:v>1</c:v>
                </c:pt>
                <c:pt idx="828">
                  <c:v>1</c:v>
                </c:pt>
                <c:pt idx="829">
                  <c:v>1</c:v>
                </c:pt>
                <c:pt idx="830">
                  <c:v>1</c:v>
                </c:pt>
                <c:pt idx="831">
                  <c:v>1</c:v>
                </c:pt>
                <c:pt idx="832">
                  <c:v>1</c:v>
                </c:pt>
                <c:pt idx="833">
                  <c:v>1</c:v>
                </c:pt>
                <c:pt idx="834">
                  <c:v>1</c:v>
                </c:pt>
                <c:pt idx="835">
                  <c:v>1</c:v>
                </c:pt>
                <c:pt idx="836">
                  <c:v>1</c:v>
                </c:pt>
                <c:pt idx="837">
                  <c:v>1</c:v>
                </c:pt>
                <c:pt idx="838">
                  <c:v>1</c:v>
                </c:pt>
                <c:pt idx="839">
                  <c:v>1</c:v>
                </c:pt>
                <c:pt idx="840">
                  <c:v>1</c:v>
                </c:pt>
                <c:pt idx="841">
                  <c:v>1</c:v>
                </c:pt>
                <c:pt idx="842">
                  <c:v>1</c:v>
                </c:pt>
                <c:pt idx="843">
                  <c:v>1</c:v>
                </c:pt>
                <c:pt idx="844">
                  <c:v>1</c:v>
                </c:pt>
                <c:pt idx="845">
                  <c:v>1</c:v>
                </c:pt>
                <c:pt idx="846">
                  <c:v>1</c:v>
                </c:pt>
                <c:pt idx="847">
                  <c:v>1</c:v>
                </c:pt>
                <c:pt idx="848">
                  <c:v>1</c:v>
                </c:pt>
                <c:pt idx="849">
                  <c:v>1</c:v>
                </c:pt>
                <c:pt idx="850">
                  <c:v>1</c:v>
                </c:pt>
                <c:pt idx="851">
                  <c:v>1</c:v>
                </c:pt>
                <c:pt idx="852">
                  <c:v>1</c:v>
                </c:pt>
                <c:pt idx="853">
                  <c:v>1</c:v>
                </c:pt>
                <c:pt idx="854">
                  <c:v>1</c:v>
                </c:pt>
                <c:pt idx="855">
                  <c:v>1</c:v>
                </c:pt>
                <c:pt idx="856">
                  <c:v>1</c:v>
                </c:pt>
                <c:pt idx="857">
                  <c:v>1</c:v>
                </c:pt>
                <c:pt idx="858">
                  <c:v>1</c:v>
                </c:pt>
                <c:pt idx="859">
                  <c:v>1</c:v>
                </c:pt>
                <c:pt idx="860">
                  <c:v>1</c:v>
                </c:pt>
                <c:pt idx="861">
                  <c:v>1</c:v>
                </c:pt>
                <c:pt idx="862">
                  <c:v>1</c:v>
                </c:pt>
                <c:pt idx="863">
                  <c:v>1</c:v>
                </c:pt>
                <c:pt idx="864">
                  <c:v>1</c:v>
                </c:pt>
                <c:pt idx="865">
                  <c:v>1</c:v>
                </c:pt>
                <c:pt idx="866">
                  <c:v>1</c:v>
                </c:pt>
                <c:pt idx="867">
                  <c:v>1</c:v>
                </c:pt>
                <c:pt idx="868">
                  <c:v>1</c:v>
                </c:pt>
                <c:pt idx="869">
                  <c:v>1</c:v>
                </c:pt>
                <c:pt idx="870">
                  <c:v>1</c:v>
                </c:pt>
                <c:pt idx="871">
                  <c:v>1</c:v>
                </c:pt>
                <c:pt idx="872">
                  <c:v>1</c:v>
                </c:pt>
                <c:pt idx="873">
                  <c:v>1</c:v>
                </c:pt>
                <c:pt idx="874">
                  <c:v>1</c:v>
                </c:pt>
                <c:pt idx="875">
                  <c:v>1</c:v>
                </c:pt>
                <c:pt idx="876">
                  <c:v>1</c:v>
                </c:pt>
                <c:pt idx="877">
                  <c:v>1</c:v>
                </c:pt>
                <c:pt idx="878">
                  <c:v>1</c:v>
                </c:pt>
                <c:pt idx="879">
                  <c:v>1</c:v>
                </c:pt>
                <c:pt idx="880">
                  <c:v>1</c:v>
                </c:pt>
                <c:pt idx="881">
                  <c:v>1</c:v>
                </c:pt>
                <c:pt idx="882">
                  <c:v>1</c:v>
                </c:pt>
                <c:pt idx="883">
                  <c:v>1</c:v>
                </c:pt>
                <c:pt idx="884">
                  <c:v>1</c:v>
                </c:pt>
                <c:pt idx="885">
                  <c:v>1</c:v>
                </c:pt>
                <c:pt idx="886">
                  <c:v>1</c:v>
                </c:pt>
                <c:pt idx="887">
                  <c:v>1</c:v>
                </c:pt>
                <c:pt idx="888">
                  <c:v>1</c:v>
                </c:pt>
                <c:pt idx="889">
                  <c:v>1</c:v>
                </c:pt>
                <c:pt idx="890">
                  <c:v>1</c:v>
                </c:pt>
                <c:pt idx="891">
                  <c:v>1</c:v>
                </c:pt>
                <c:pt idx="892">
                  <c:v>1</c:v>
                </c:pt>
                <c:pt idx="893">
                  <c:v>1</c:v>
                </c:pt>
                <c:pt idx="894">
                  <c:v>1</c:v>
                </c:pt>
                <c:pt idx="895">
                  <c:v>1</c:v>
                </c:pt>
                <c:pt idx="896">
                  <c:v>1</c:v>
                </c:pt>
                <c:pt idx="897">
                  <c:v>1</c:v>
                </c:pt>
                <c:pt idx="898">
                  <c:v>1</c:v>
                </c:pt>
                <c:pt idx="899">
                  <c:v>1</c:v>
                </c:pt>
                <c:pt idx="900">
                  <c:v>1</c:v>
                </c:pt>
                <c:pt idx="901">
                  <c:v>1</c:v>
                </c:pt>
                <c:pt idx="902">
                  <c:v>1</c:v>
                </c:pt>
                <c:pt idx="903">
                  <c:v>1</c:v>
                </c:pt>
                <c:pt idx="904">
                  <c:v>1</c:v>
                </c:pt>
                <c:pt idx="905">
                  <c:v>1</c:v>
                </c:pt>
                <c:pt idx="906">
                  <c:v>1</c:v>
                </c:pt>
                <c:pt idx="907">
                  <c:v>1</c:v>
                </c:pt>
                <c:pt idx="908">
                  <c:v>1</c:v>
                </c:pt>
                <c:pt idx="909">
                  <c:v>1</c:v>
                </c:pt>
                <c:pt idx="910">
                  <c:v>1</c:v>
                </c:pt>
                <c:pt idx="911">
                  <c:v>1</c:v>
                </c:pt>
                <c:pt idx="912">
                  <c:v>1</c:v>
                </c:pt>
                <c:pt idx="913">
                  <c:v>1</c:v>
                </c:pt>
                <c:pt idx="914">
                  <c:v>1</c:v>
                </c:pt>
                <c:pt idx="915">
                  <c:v>1</c:v>
                </c:pt>
                <c:pt idx="916">
                  <c:v>1</c:v>
                </c:pt>
                <c:pt idx="917">
                  <c:v>1</c:v>
                </c:pt>
                <c:pt idx="918">
                  <c:v>1</c:v>
                </c:pt>
                <c:pt idx="919">
                  <c:v>1</c:v>
                </c:pt>
                <c:pt idx="920">
                  <c:v>1</c:v>
                </c:pt>
                <c:pt idx="921">
                  <c:v>1</c:v>
                </c:pt>
                <c:pt idx="922">
                  <c:v>1</c:v>
                </c:pt>
                <c:pt idx="923">
                  <c:v>1</c:v>
                </c:pt>
                <c:pt idx="924">
                  <c:v>1</c:v>
                </c:pt>
                <c:pt idx="925">
                  <c:v>1</c:v>
                </c:pt>
                <c:pt idx="926">
                  <c:v>1</c:v>
                </c:pt>
                <c:pt idx="927">
                  <c:v>1</c:v>
                </c:pt>
                <c:pt idx="928">
                  <c:v>1</c:v>
                </c:pt>
                <c:pt idx="929">
                  <c:v>1</c:v>
                </c:pt>
                <c:pt idx="930">
                  <c:v>1</c:v>
                </c:pt>
                <c:pt idx="931">
                  <c:v>1</c:v>
                </c:pt>
                <c:pt idx="932">
                  <c:v>1</c:v>
                </c:pt>
                <c:pt idx="933">
                  <c:v>1</c:v>
                </c:pt>
                <c:pt idx="934">
                  <c:v>1</c:v>
                </c:pt>
                <c:pt idx="935">
                  <c:v>1</c:v>
                </c:pt>
                <c:pt idx="936">
                  <c:v>1</c:v>
                </c:pt>
                <c:pt idx="937">
                  <c:v>1</c:v>
                </c:pt>
                <c:pt idx="938">
                  <c:v>1</c:v>
                </c:pt>
                <c:pt idx="939">
                  <c:v>1</c:v>
                </c:pt>
                <c:pt idx="940">
                  <c:v>1</c:v>
                </c:pt>
                <c:pt idx="941">
                  <c:v>1</c:v>
                </c:pt>
                <c:pt idx="942">
                  <c:v>1</c:v>
                </c:pt>
                <c:pt idx="943">
                  <c:v>1</c:v>
                </c:pt>
                <c:pt idx="944">
                  <c:v>1</c:v>
                </c:pt>
                <c:pt idx="945">
                  <c:v>1</c:v>
                </c:pt>
                <c:pt idx="946">
                  <c:v>1</c:v>
                </c:pt>
                <c:pt idx="947">
                  <c:v>1</c:v>
                </c:pt>
                <c:pt idx="948">
                  <c:v>1</c:v>
                </c:pt>
                <c:pt idx="949">
                  <c:v>1</c:v>
                </c:pt>
                <c:pt idx="950">
                  <c:v>1</c:v>
                </c:pt>
                <c:pt idx="951">
                  <c:v>1</c:v>
                </c:pt>
                <c:pt idx="952">
                  <c:v>1</c:v>
                </c:pt>
                <c:pt idx="953">
                  <c:v>1</c:v>
                </c:pt>
                <c:pt idx="954">
                  <c:v>1</c:v>
                </c:pt>
                <c:pt idx="955">
                  <c:v>1</c:v>
                </c:pt>
                <c:pt idx="956">
                  <c:v>1</c:v>
                </c:pt>
                <c:pt idx="957">
                  <c:v>1</c:v>
                </c:pt>
                <c:pt idx="958">
                  <c:v>1</c:v>
                </c:pt>
                <c:pt idx="959">
                  <c:v>1</c:v>
                </c:pt>
                <c:pt idx="960">
                  <c:v>1</c:v>
                </c:pt>
                <c:pt idx="961">
                  <c:v>1</c:v>
                </c:pt>
                <c:pt idx="962">
                  <c:v>1</c:v>
                </c:pt>
                <c:pt idx="963">
                  <c:v>1</c:v>
                </c:pt>
                <c:pt idx="964">
                  <c:v>1</c:v>
                </c:pt>
                <c:pt idx="965">
                  <c:v>1</c:v>
                </c:pt>
                <c:pt idx="966">
                  <c:v>1</c:v>
                </c:pt>
                <c:pt idx="967">
                  <c:v>1</c:v>
                </c:pt>
                <c:pt idx="968">
                  <c:v>1</c:v>
                </c:pt>
                <c:pt idx="969">
                  <c:v>1</c:v>
                </c:pt>
                <c:pt idx="970">
                  <c:v>1</c:v>
                </c:pt>
                <c:pt idx="971">
                  <c:v>1</c:v>
                </c:pt>
                <c:pt idx="972">
                  <c:v>1</c:v>
                </c:pt>
                <c:pt idx="973">
                  <c:v>1</c:v>
                </c:pt>
                <c:pt idx="974">
                  <c:v>1</c:v>
                </c:pt>
                <c:pt idx="975">
                  <c:v>1</c:v>
                </c:pt>
                <c:pt idx="976">
                  <c:v>1</c:v>
                </c:pt>
                <c:pt idx="977">
                  <c:v>1</c:v>
                </c:pt>
                <c:pt idx="978">
                  <c:v>1</c:v>
                </c:pt>
                <c:pt idx="979">
                  <c:v>1</c:v>
                </c:pt>
                <c:pt idx="980">
                  <c:v>1</c:v>
                </c:pt>
                <c:pt idx="981">
                  <c:v>1</c:v>
                </c:pt>
                <c:pt idx="982">
                  <c:v>0.5</c:v>
                </c:pt>
                <c:pt idx="983">
                  <c:v>0.5</c:v>
                </c:pt>
                <c:pt idx="984">
                  <c:v>0.5</c:v>
                </c:pt>
                <c:pt idx="985">
                  <c:v>0.5</c:v>
                </c:pt>
                <c:pt idx="986">
                  <c:v>0.5</c:v>
                </c:pt>
                <c:pt idx="987">
                  <c:v>0.5</c:v>
                </c:pt>
                <c:pt idx="988">
                  <c:v>0.5</c:v>
                </c:pt>
                <c:pt idx="989">
                  <c:v>0.5</c:v>
                </c:pt>
                <c:pt idx="990">
                  <c:v>0.5</c:v>
                </c:pt>
                <c:pt idx="991">
                  <c:v>0.5</c:v>
                </c:pt>
                <c:pt idx="992">
                  <c:v>0.5</c:v>
                </c:pt>
                <c:pt idx="993">
                  <c:v>0.5</c:v>
                </c:pt>
                <c:pt idx="994">
                  <c:v>0.5</c:v>
                </c:pt>
                <c:pt idx="995">
                  <c:v>0.5</c:v>
                </c:pt>
                <c:pt idx="996">
                  <c:v>0.5</c:v>
                </c:pt>
                <c:pt idx="997">
                  <c:v>0.5</c:v>
                </c:pt>
                <c:pt idx="998">
                  <c:v>0.5</c:v>
                </c:pt>
                <c:pt idx="999">
                  <c:v>0.5</c:v>
                </c:pt>
                <c:pt idx="1000">
                  <c:v>0.5</c:v>
                </c:pt>
                <c:pt idx="1001">
                  <c:v>0.5</c:v>
                </c:pt>
                <c:pt idx="1002">
                  <c:v>0.5</c:v>
                </c:pt>
                <c:pt idx="1003">
                  <c:v>0.5</c:v>
                </c:pt>
                <c:pt idx="1004">
                  <c:v>0.5</c:v>
                </c:pt>
                <c:pt idx="1005">
                  <c:v>0.5</c:v>
                </c:pt>
                <c:pt idx="1006">
                  <c:v>0.5</c:v>
                </c:pt>
                <c:pt idx="1007">
                  <c:v>0.5</c:v>
                </c:pt>
                <c:pt idx="1008">
                  <c:v>0.5</c:v>
                </c:pt>
                <c:pt idx="1009">
                  <c:v>0.5</c:v>
                </c:pt>
                <c:pt idx="1010">
                  <c:v>0.5</c:v>
                </c:pt>
                <c:pt idx="1011">
                  <c:v>0.5</c:v>
                </c:pt>
                <c:pt idx="1012">
                  <c:v>0.5</c:v>
                </c:pt>
                <c:pt idx="1013">
                  <c:v>0.5</c:v>
                </c:pt>
                <c:pt idx="1014">
                  <c:v>0.5</c:v>
                </c:pt>
                <c:pt idx="1015">
                  <c:v>0.5</c:v>
                </c:pt>
                <c:pt idx="1016">
                  <c:v>0.5</c:v>
                </c:pt>
                <c:pt idx="1017">
                  <c:v>0.5</c:v>
                </c:pt>
                <c:pt idx="1018">
                  <c:v>0.5</c:v>
                </c:pt>
                <c:pt idx="1019">
                  <c:v>0.5</c:v>
                </c:pt>
                <c:pt idx="1020">
                  <c:v>0.5</c:v>
                </c:pt>
                <c:pt idx="1021">
                  <c:v>0.5</c:v>
                </c:pt>
                <c:pt idx="1022">
                  <c:v>0.5</c:v>
                </c:pt>
                <c:pt idx="1023">
                  <c:v>0.5</c:v>
                </c:pt>
                <c:pt idx="1024">
                  <c:v>0.5</c:v>
                </c:pt>
                <c:pt idx="1025">
                  <c:v>0.5</c:v>
                </c:pt>
                <c:pt idx="1026">
                  <c:v>0.5</c:v>
                </c:pt>
                <c:pt idx="1027">
                  <c:v>0.5</c:v>
                </c:pt>
                <c:pt idx="1028">
                  <c:v>0.5</c:v>
                </c:pt>
                <c:pt idx="1029">
                  <c:v>0.5</c:v>
                </c:pt>
                <c:pt idx="1030">
                  <c:v>0.5</c:v>
                </c:pt>
                <c:pt idx="1031">
                  <c:v>0.5</c:v>
                </c:pt>
                <c:pt idx="1032">
                  <c:v>0.5</c:v>
                </c:pt>
                <c:pt idx="1033">
                  <c:v>0.5</c:v>
                </c:pt>
                <c:pt idx="1034">
                  <c:v>0.5</c:v>
                </c:pt>
                <c:pt idx="1035">
                  <c:v>0.5</c:v>
                </c:pt>
                <c:pt idx="1036">
                  <c:v>0.5</c:v>
                </c:pt>
                <c:pt idx="1037">
                  <c:v>0.5</c:v>
                </c:pt>
                <c:pt idx="1038">
                  <c:v>0.5</c:v>
                </c:pt>
                <c:pt idx="1039">
                  <c:v>0.5</c:v>
                </c:pt>
                <c:pt idx="1040">
                  <c:v>0.5</c:v>
                </c:pt>
                <c:pt idx="1041">
                  <c:v>0.5</c:v>
                </c:pt>
                <c:pt idx="1042">
                  <c:v>0.5</c:v>
                </c:pt>
                <c:pt idx="1043">
                  <c:v>0.5</c:v>
                </c:pt>
                <c:pt idx="1044">
                  <c:v>0.5</c:v>
                </c:pt>
                <c:pt idx="1045">
                  <c:v>0.5</c:v>
                </c:pt>
                <c:pt idx="1046">
                  <c:v>0.5</c:v>
                </c:pt>
                <c:pt idx="1047">
                  <c:v>0.5</c:v>
                </c:pt>
                <c:pt idx="1048">
                  <c:v>0.5</c:v>
                </c:pt>
                <c:pt idx="1049">
                  <c:v>0.5</c:v>
                </c:pt>
                <c:pt idx="1050">
                  <c:v>0.5</c:v>
                </c:pt>
                <c:pt idx="1051">
                  <c:v>0.5</c:v>
                </c:pt>
                <c:pt idx="1052">
                  <c:v>0.5</c:v>
                </c:pt>
                <c:pt idx="1053">
                  <c:v>0.5</c:v>
                </c:pt>
                <c:pt idx="1054">
                  <c:v>0.5</c:v>
                </c:pt>
                <c:pt idx="1055">
                  <c:v>0.5</c:v>
                </c:pt>
                <c:pt idx="1056">
                  <c:v>0.5</c:v>
                </c:pt>
                <c:pt idx="1057">
                  <c:v>0.5</c:v>
                </c:pt>
                <c:pt idx="1058">
                  <c:v>0.5</c:v>
                </c:pt>
                <c:pt idx="1059">
                  <c:v>0.5</c:v>
                </c:pt>
                <c:pt idx="1060">
                  <c:v>0.5</c:v>
                </c:pt>
                <c:pt idx="1061">
                  <c:v>0.5</c:v>
                </c:pt>
                <c:pt idx="1062">
                  <c:v>0.5</c:v>
                </c:pt>
                <c:pt idx="1063">
                  <c:v>0.5</c:v>
                </c:pt>
                <c:pt idx="1064">
                  <c:v>0.5</c:v>
                </c:pt>
                <c:pt idx="1065">
                  <c:v>0.5</c:v>
                </c:pt>
                <c:pt idx="1066">
                  <c:v>0.5</c:v>
                </c:pt>
                <c:pt idx="1067">
                  <c:v>0.5</c:v>
                </c:pt>
                <c:pt idx="1068">
                  <c:v>0.5</c:v>
                </c:pt>
                <c:pt idx="1069">
                  <c:v>0.5</c:v>
                </c:pt>
                <c:pt idx="1070">
                  <c:v>0.5</c:v>
                </c:pt>
                <c:pt idx="1071">
                  <c:v>0.5</c:v>
                </c:pt>
                <c:pt idx="1072">
                  <c:v>0.5</c:v>
                </c:pt>
                <c:pt idx="1073">
                  <c:v>0.5</c:v>
                </c:pt>
                <c:pt idx="1074">
                  <c:v>0.5</c:v>
                </c:pt>
                <c:pt idx="1075">
                  <c:v>0.5</c:v>
                </c:pt>
                <c:pt idx="1076">
                  <c:v>0.5</c:v>
                </c:pt>
                <c:pt idx="1077">
                  <c:v>0.5</c:v>
                </c:pt>
                <c:pt idx="1078">
                  <c:v>0.5</c:v>
                </c:pt>
                <c:pt idx="1079">
                  <c:v>0.5</c:v>
                </c:pt>
                <c:pt idx="1080">
                  <c:v>0.5</c:v>
                </c:pt>
                <c:pt idx="1081">
                  <c:v>0.5</c:v>
                </c:pt>
                <c:pt idx="1082">
                  <c:v>0.5</c:v>
                </c:pt>
                <c:pt idx="1083">
                  <c:v>0.5</c:v>
                </c:pt>
                <c:pt idx="1084">
                  <c:v>0.5</c:v>
                </c:pt>
                <c:pt idx="1085">
                  <c:v>0.5</c:v>
                </c:pt>
                <c:pt idx="1086">
                  <c:v>0.5</c:v>
                </c:pt>
                <c:pt idx="1087">
                  <c:v>0.5</c:v>
                </c:pt>
                <c:pt idx="1088">
                  <c:v>0.5</c:v>
                </c:pt>
                <c:pt idx="1089">
                  <c:v>0.5</c:v>
                </c:pt>
                <c:pt idx="1090">
                  <c:v>0.5</c:v>
                </c:pt>
                <c:pt idx="1091">
                  <c:v>0.5</c:v>
                </c:pt>
                <c:pt idx="1092">
                  <c:v>0.5</c:v>
                </c:pt>
                <c:pt idx="1093">
                  <c:v>0.5</c:v>
                </c:pt>
                <c:pt idx="1094">
                  <c:v>0.5</c:v>
                </c:pt>
                <c:pt idx="1095">
                  <c:v>0.5</c:v>
                </c:pt>
                <c:pt idx="1096">
                  <c:v>0.5</c:v>
                </c:pt>
                <c:pt idx="1097">
                  <c:v>0.5</c:v>
                </c:pt>
                <c:pt idx="1098">
                  <c:v>0.5</c:v>
                </c:pt>
                <c:pt idx="1099">
                  <c:v>0.5</c:v>
                </c:pt>
                <c:pt idx="1100">
                  <c:v>0.5</c:v>
                </c:pt>
                <c:pt idx="1101">
                  <c:v>0.5</c:v>
                </c:pt>
                <c:pt idx="1102">
                  <c:v>0.5</c:v>
                </c:pt>
                <c:pt idx="1103">
                  <c:v>0.5</c:v>
                </c:pt>
                <c:pt idx="1104">
                  <c:v>0.5</c:v>
                </c:pt>
                <c:pt idx="1105">
                  <c:v>0.5</c:v>
                </c:pt>
                <c:pt idx="1106">
                  <c:v>0.5</c:v>
                </c:pt>
                <c:pt idx="1107">
                  <c:v>0.5</c:v>
                </c:pt>
                <c:pt idx="1108">
                  <c:v>0.5</c:v>
                </c:pt>
                <c:pt idx="1109">
                  <c:v>0.5</c:v>
                </c:pt>
                <c:pt idx="1110">
                  <c:v>0.5</c:v>
                </c:pt>
                <c:pt idx="1111">
                  <c:v>0.5</c:v>
                </c:pt>
                <c:pt idx="1112">
                  <c:v>0.5</c:v>
                </c:pt>
                <c:pt idx="1113">
                  <c:v>0.5</c:v>
                </c:pt>
                <c:pt idx="1114">
                  <c:v>0.5</c:v>
                </c:pt>
                <c:pt idx="1115">
                  <c:v>0.5</c:v>
                </c:pt>
                <c:pt idx="1116">
                  <c:v>0.5</c:v>
                </c:pt>
                <c:pt idx="1117">
                  <c:v>0.5</c:v>
                </c:pt>
                <c:pt idx="1118">
                  <c:v>0.5</c:v>
                </c:pt>
                <c:pt idx="1119">
                  <c:v>0.5</c:v>
                </c:pt>
                <c:pt idx="1120">
                  <c:v>0.5</c:v>
                </c:pt>
                <c:pt idx="1121">
                  <c:v>0.5</c:v>
                </c:pt>
                <c:pt idx="1122">
                  <c:v>0.5</c:v>
                </c:pt>
                <c:pt idx="1123">
                  <c:v>0.5</c:v>
                </c:pt>
                <c:pt idx="1124">
                  <c:v>0.5</c:v>
                </c:pt>
                <c:pt idx="1125">
                  <c:v>0.5</c:v>
                </c:pt>
                <c:pt idx="1126">
                  <c:v>0.5</c:v>
                </c:pt>
                <c:pt idx="1127">
                  <c:v>0.5</c:v>
                </c:pt>
                <c:pt idx="1128">
                  <c:v>0.5</c:v>
                </c:pt>
                <c:pt idx="1129">
                  <c:v>0.5</c:v>
                </c:pt>
                <c:pt idx="1130">
                  <c:v>0.5</c:v>
                </c:pt>
                <c:pt idx="1131">
                  <c:v>0.5</c:v>
                </c:pt>
                <c:pt idx="1132">
                  <c:v>0.5</c:v>
                </c:pt>
                <c:pt idx="1133">
                  <c:v>0.5</c:v>
                </c:pt>
                <c:pt idx="1134">
                  <c:v>0.5</c:v>
                </c:pt>
                <c:pt idx="1135">
                  <c:v>0.5</c:v>
                </c:pt>
                <c:pt idx="1136">
                  <c:v>0.5</c:v>
                </c:pt>
                <c:pt idx="1137">
                  <c:v>0.5</c:v>
                </c:pt>
                <c:pt idx="1138">
                  <c:v>0.5</c:v>
                </c:pt>
                <c:pt idx="1139">
                  <c:v>0.5</c:v>
                </c:pt>
                <c:pt idx="1140">
                  <c:v>0.5</c:v>
                </c:pt>
                <c:pt idx="1141">
                  <c:v>0.5</c:v>
                </c:pt>
                <c:pt idx="1142">
                  <c:v>0.5</c:v>
                </c:pt>
                <c:pt idx="1143">
                  <c:v>0.5</c:v>
                </c:pt>
                <c:pt idx="1144">
                  <c:v>0.5</c:v>
                </c:pt>
                <c:pt idx="1145">
                  <c:v>0.5</c:v>
                </c:pt>
                <c:pt idx="1146">
                  <c:v>0.5</c:v>
                </c:pt>
                <c:pt idx="1147">
                  <c:v>0.5</c:v>
                </c:pt>
                <c:pt idx="1148">
                  <c:v>0.5</c:v>
                </c:pt>
                <c:pt idx="1149">
                  <c:v>0.5</c:v>
                </c:pt>
                <c:pt idx="1150">
                  <c:v>0.5</c:v>
                </c:pt>
                <c:pt idx="1151">
                  <c:v>0.5</c:v>
                </c:pt>
                <c:pt idx="1152">
                  <c:v>0.5</c:v>
                </c:pt>
                <c:pt idx="1153">
                  <c:v>0.5</c:v>
                </c:pt>
                <c:pt idx="1154">
                  <c:v>0.5</c:v>
                </c:pt>
                <c:pt idx="1155">
                  <c:v>0.5</c:v>
                </c:pt>
                <c:pt idx="1156">
                  <c:v>0.5</c:v>
                </c:pt>
                <c:pt idx="1157">
                  <c:v>0.5</c:v>
                </c:pt>
                <c:pt idx="1158">
                  <c:v>0.5</c:v>
                </c:pt>
                <c:pt idx="1159">
                  <c:v>0.5</c:v>
                </c:pt>
                <c:pt idx="1160">
                  <c:v>0.5</c:v>
                </c:pt>
                <c:pt idx="1161">
                  <c:v>0.5</c:v>
                </c:pt>
                <c:pt idx="1162">
                  <c:v>0.5</c:v>
                </c:pt>
                <c:pt idx="1163">
                  <c:v>0.5</c:v>
                </c:pt>
                <c:pt idx="1164">
                  <c:v>0.5</c:v>
                </c:pt>
                <c:pt idx="1165">
                  <c:v>0.5</c:v>
                </c:pt>
                <c:pt idx="1166">
                  <c:v>0.5</c:v>
                </c:pt>
                <c:pt idx="1167">
                  <c:v>0.5</c:v>
                </c:pt>
                <c:pt idx="1168">
                  <c:v>0.5</c:v>
                </c:pt>
                <c:pt idx="1169">
                  <c:v>0.5</c:v>
                </c:pt>
                <c:pt idx="1170">
                  <c:v>0.5</c:v>
                </c:pt>
                <c:pt idx="1171">
                  <c:v>0.5</c:v>
                </c:pt>
                <c:pt idx="1172">
                  <c:v>0.5</c:v>
                </c:pt>
                <c:pt idx="1173">
                  <c:v>0.5</c:v>
                </c:pt>
                <c:pt idx="1174">
                  <c:v>0.5</c:v>
                </c:pt>
                <c:pt idx="1175">
                  <c:v>0.5</c:v>
                </c:pt>
                <c:pt idx="1176">
                  <c:v>0.5</c:v>
                </c:pt>
                <c:pt idx="1177">
                  <c:v>0.5</c:v>
                </c:pt>
                <c:pt idx="1178">
                  <c:v>0.5</c:v>
                </c:pt>
                <c:pt idx="1179">
                  <c:v>0.5</c:v>
                </c:pt>
                <c:pt idx="1180">
                  <c:v>0.5</c:v>
                </c:pt>
                <c:pt idx="1181">
                  <c:v>0.5</c:v>
                </c:pt>
                <c:pt idx="1182">
                  <c:v>0.5</c:v>
                </c:pt>
                <c:pt idx="1183">
                  <c:v>0.5</c:v>
                </c:pt>
                <c:pt idx="1184">
                  <c:v>0.5</c:v>
                </c:pt>
                <c:pt idx="1185">
                  <c:v>0.5</c:v>
                </c:pt>
                <c:pt idx="1186">
                  <c:v>0.5</c:v>
                </c:pt>
                <c:pt idx="1187">
                  <c:v>0.5</c:v>
                </c:pt>
                <c:pt idx="1188">
                  <c:v>0.5</c:v>
                </c:pt>
                <c:pt idx="1189">
                  <c:v>0.5</c:v>
                </c:pt>
                <c:pt idx="1190">
                  <c:v>0.5</c:v>
                </c:pt>
                <c:pt idx="1191">
                  <c:v>0.5</c:v>
                </c:pt>
                <c:pt idx="1192">
                  <c:v>0.5</c:v>
                </c:pt>
                <c:pt idx="1193">
                  <c:v>0.5</c:v>
                </c:pt>
                <c:pt idx="1194">
                  <c:v>0.5</c:v>
                </c:pt>
                <c:pt idx="1195">
                  <c:v>0.5</c:v>
                </c:pt>
                <c:pt idx="1196">
                  <c:v>0.5</c:v>
                </c:pt>
                <c:pt idx="1197">
                  <c:v>0.5</c:v>
                </c:pt>
                <c:pt idx="1198">
                  <c:v>0.5</c:v>
                </c:pt>
                <c:pt idx="1199">
                  <c:v>0.5</c:v>
                </c:pt>
                <c:pt idx="1200">
                  <c:v>0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0</c:v>
                </c:pt>
                <c:pt idx="1207">
                  <c:v>0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0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0</c:v>
                </c:pt>
                <c:pt idx="1221">
                  <c:v>0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0</c:v>
                </c:pt>
                <c:pt idx="1228">
                  <c:v>0</c:v>
                </c:pt>
                <c:pt idx="1229">
                  <c:v>0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0</c:v>
                </c:pt>
                <c:pt idx="1234">
                  <c:v>0</c:v>
                </c:pt>
                <c:pt idx="1235">
                  <c:v>0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0</c:v>
                </c:pt>
                <c:pt idx="1272">
                  <c:v>0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0</c:v>
                </c:pt>
                <c:pt idx="1280">
                  <c:v>0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0</c:v>
                </c:pt>
                <c:pt idx="1285">
                  <c:v>0</c:v>
                </c:pt>
                <c:pt idx="1286">
                  <c:v>0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0</c:v>
                </c:pt>
                <c:pt idx="1291">
                  <c:v>0</c:v>
                </c:pt>
                <c:pt idx="1292">
                  <c:v>0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0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0</c:v>
                </c:pt>
                <c:pt idx="1304">
                  <c:v>0</c:v>
                </c:pt>
                <c:pt idx="1305">
                  <c:v>0</c:v>
                </c:pt>
                <c:pt idx="1306">
                  <c:v>0</c:v>
                </c:pt>
                <c:pt idx="1307">
                  <c:v>0</c:v>
                </c:pt>
                <c:pt idx="1308">
                  <c:v>0</c:v>
                </c:pt>
                <c:pt idx="1309">
                  <c:v>0</c:v>
                </c:pt>
                <c:pt idx="1310">
                  <c:v>0</c:v>
                </c:pt>
                <c:pt idx="1311">
                  <c:v>0</c:v>
                </c:pt>
                <c:pt idx="1312">
                  <c:v>0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0</c:v>
                </c:pt>
                <c:pt idx="1345">
                  <c:v>0</c:v>
                </c:pt>
                <c:pt idx="1346">
                  <c:v>0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0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0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0</c:v>
                </c:pt>
                <c:pt idx="1375">
                  <c:v>0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</c:v>
                </c:pt>
                <c:pt idx="1380">
                  <c:v>0</c:v>
                </c:pt>
                <c:pt idx="1381">
                  <c:v>0</c:v>
                </c:pt>
                <c:pt idx="1382">
                  <c:v>0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0</c:v>
                </c:pt>
                <c:pt idx="1389">
                  <c:v>0</c:v>
                </c:pt>
                <c:pt idx="1390">
                  <c:v>0</c:v>
                </c:pt>
                <c:pt idx="1391">
                  <c:v>0</c:v>
                </c:pt>
                <c:pt idx="1392">
                  <c:v>0</c:v>
                </c:pt>
                <c:pt idx="1393">
                  <c:v>0</c:v>
                </c:pt>
                <c:pt idx="1394">
                  <c:v>0</c:v>
                </c:pt>
                <c:pt idx="1395">
                  <c:v>0</c:v>
                </c:pt>
                <c:pt idx="1396">
                  <c:v>0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0</c:v>
                </c:pt>
                <c:pt idx="1403">
                  <c:v>0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0</c:v>
                </c:pt>
                <c:pt idx="1411">
                  <c:v>0</c:v>
                </c:pt>
                <c:pt idx="1412">
                  <c:v>0</c:v>
                </c:pt>
                <c:pt idx="1413">
                  <c:v>0</c:v>
                </c:pt>
                <c:pt idx="1414">
                  <c:v>0</c:v>
                </c:pt>
                <c:pt idx="1415">
                  <c:v>0</c:v>
                </c:pt>
                <c:pt idx="1416">
                  <c:v>0</c:v>
                </c:pt>
                <c:pt idx="1417">
                  <c:v>0</c:v>
                </c:pt>
                <c:pt idx="1418">
                  <c:v>0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0</c:v>
                </c:pt>
                <c:pt idx="1425">
                  <c:v>0</c:v>
                </c:pt>
                <c:pt idx="1426">
                  <c:v>0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0</c:v>
                </c:pt>
                <c:pt idx="1431">
                  <c:v>0</c:v>
                </c:pt>
                <c:pt idx="1432">
                  <c:v>0</c:v>
                </c:pt>
                <c:pt idx="1433">
                  <c:v>0</c:v>
                </c:pt>
                <c:pt idx="1434">
                  <c:v>0</c:v>
                </c:pt>
                <c:pt idx="1435">
                  <c:v>0</c:v>
                </c:pt>
                <c:pt idx="1436">
                  <c:v>0</c:v>
                </c:pt>
                <c:pt idx="1437">
                  <c:v>0</c:v>
                </c:pt>
                <c:pt idx="1438">
                  <c:v>0</c:v>
                </c:pt>
                <c:pt idx="143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67D-433F-A1EE-CE356C6479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56423536"/>
        <c:axId val="756428632"/>
      </c:lineChart>
      <c:catAx>
        <c:axId val="756420008"/>
        <c:scaling>
          <c:orientation val="minMax"/>
        </c:scaling>
        <c:delete val="0"/>
        <c:axPos val="b"/>
        <c:numFmt formatCode="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56428240"/>
        <c:crosses val="autoZero"/>
        <c:auto val="1"/>
        <c:lblAlgn val="ctr"/>
        <c:lblOffset val="100"/>
        <c:noMultiLvlLbl val="0"/>
      </c:catAx>
      <c:valAx>
        <c:axId val="756428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56420008"/>
        <c:crosses val="autoZero"/>
        <c:crossBetween val="between"/>
      </c:valAx>
      <c:valAx>
        <c:axId val="756428632"/>
        <c:scaling>
          <c:orientation val="minMax"/>
        </c:scaling>
        <c:delete val="0"/>
        <c:axPos val="r"/>
        <c:numFmt formatCode="0.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56423536"/>
        <c:crosses val="max"/>
        <c:crossBetween val="between"/>
      </c:valAx>
      <c:catAx>
        <c:axId val="756423536"/>
        <c:scaling>
          <c:orientation val="minMax"/>
        </c:scaling>
        <c:delete val="1"/>
        <c:axPos val="b"/>
        <c:majorTickMark val="out"/>
        <c:minorTickMark val="none"/>
        <c:tickLblPos val="nextTo"/>
        <c:crossAx val="75642863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tmp>
</file>

<file path=ppt/media/image15.PNG>
</file>

<file path=ppt/media/image16.tmp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0C6A67-968E-4FC6-A5C6-B7D0AD689DE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78F030-CE80-4D47-A579-3103A0D4907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89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80BB5-3CED-4363-8271-04DA01645639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2922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AFE0E-FF31-4538-B5E9-EB92F1831B7A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9462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51-BA25-4908-8185-88FF5A692AEA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4180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56A9E-F973-4CB4-8940-305953165730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91370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1B7D-9C5F-4316-8F82-CBCACFD69045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26844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D8CF5-E026-4E32-95C9-386FEE392378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1623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5EDE2-0CFC-4837-8981-128948855D9E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7363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4370D-15EC-4FBB-9B81-B88B8A0F6C9E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3096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9167A-36A5-4A8C-AD60-E88D678BA050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97901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AE72-35C1-4722-9058-F76C7DB89447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173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4774E-79DC-410E-B020-224F4B5FD6A1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42883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0336C-F59B-4392-A620-28A0C4DBB5CF}" type="datetime1">
              <a:rPr lang="de-DE" smtClean="0"/>
              <a:t>17.02.2020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9C94F-1232-4492-AB16-80B33EFEC96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5991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1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95" y="0"/>
            <a:ext cx="9111343" cy="68580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pic>
        <p:nvPicPr>
          <p:cNvPr id="1026" name="Picture 2" descr="Bildergebnis für ATS Tegernse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7678" y="3877734"/>
            <a:ext cx="1667978" cy="1667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Gebeitsbetreuer Bayer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7820" y="2898908"/>
            <a:ext cx="1736121" cy="703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dergebnis für Lawinencamp bayer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7678" y="1882793"/>
            <a:ext cx="1667978" cy="728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ildergebnis für LMU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7678" y="734188"/>
            <a:ext cx="1667978" cy="872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25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EB6E-D3B4-4523-B904-383450CAA5A6}" type="slidenum">
              <a:rPr lang="de-DE" smtClean="0"/>
              <a:t>10</a:t>
            </a:fld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2059516" y="4991631"/>
            <a:ext cx="26869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/>
              <a:t>Kommentar:</a:t>
            </a:r>
          </a:p>
          <a:p>
            <a:r>
              <a:rPr lang="de-DE" sz="1000" dirty="0"/>
              <a:t>Linie entspricht potentieller Sonnenscheindauer</a:t>
            </a:r>
          </a:p>
          <a:p>
            <a:r>
              <a:rPr lang="de-DE" sz="1000" dirty="0"/>
              <a:t>frühester Sonnenaufgang: 13.04., 06:24 Uhr</a:t>
            </a:r>
          </a:p>
          <a:p>
            <a:r>
              <a:rPr lang="de-DE" sz="1000" dirty="0"/>
              <a:t>spätester Sonnenaufgang: 21.12., 08:00 Uhr</a:t>
            </a:r>
          </a:p>
          <a:p>
            <a:r>
              <a:rPr lang="de-DE" sz="1000" dirty="0"/>
              <a:t>frühester Sonnenuntergang: 21.12., 16:22 Uhr</a:t>
            </a:r>
          </a:p>
          <a:p>
            <a:r>
              <a:rPr lang="de-DE" sz="1000" dirty="0"/>
              <a:t>spätester Sonnenuntergang: 13.04., 20:00 Uhr</a:t>
            </a:r>
          </a:p>
        </p:txBody>
      </p:sp>
      <p:graphicFrame>
        <p:nvGraphicFramePr>
          <p:cNvPr id="6" name="Diagramm 5"/>
          <p:cNvGraphicFramePr>
            <a:graphicFrameLocks/>
          </p:cNvGraphicFramePr>
          <p:nvPr>
            <p:extLst/>
          </p:nvPr>
        </p:nvGraphicFramePr>
        <p:xfrm>
          <a:off x="1524001" y="1141609"/>
          <a:ext cx="9143999" cy="3257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4870451" y="4991631"/>
            <a:ext cx="38555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/>
              <a:t>Beobachtung:</a:t>
            </a:r>
          </a:p>
          <a:p>
            <a:r>
              <a:rPr lang="de-DE" sz="1000" dirty="0"/>
              <a:t>Vor Sonnenaufgang sind beinahe keine Skitourengeher unterwegs. </a:t>
            </a:r>
          </a:p>
          <a:p>
            <a:r>
              <a:rPr lang="de-DE" sz="1000" dirty="0"/>
              <a:t>Verlagerung in die Abendstunden bis ca. 24:00 Uhr</a:t>
            </a:r>
          </a:p>
          <a:p>
            <a:r>
              <a:rPr lang="de-DE" sz="1000" dirty="0"/>
              <a:t>Zweiter Nutzungspeak gegen 20:00 Uhr </a:t>
            </a:r>
            <a:r>
              <a:rPr lang="de-DE" sz="1000" dirty="0">
                <a:sym typeface="Wingdings" panose="05000000000000000000" pitchFamily="2" charset="2"/>
              </a:rPr>
              <a:t> Feierabend-Skitourengeher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24299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3582" y="1517208"/>
            <a:ext cx="6074895" cy="3417128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7312" y="829733"/>
            <a:ext cx="5448770" cy="3064933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099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861323" cy="6109494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685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27007" cy="4351338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2489199"/>
            <a:ext cx="6553200" cy="43688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67" y="3835400"/>
            <a:ext cx="4216400" cy="2810933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5997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62" t="17001" r="12678" b="15481"/>
          <a:stretch/>
        </p:blipFill>
        <p:spPr>
          <a:xfrm>
            <a:off x="999068" y="93355"/>
            <a:ext cx="10318310" cy="6642772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24136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4" t="16543" r="11984" b="15679"/>
          <a:stretch/>
        </p:blipFill>
        <p:spPr>
          <a:xfrm>
            <a:off x="838200" y="125545"/>
            <a:ext cx="10058943" cy="6550844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029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4" t="18396" r="12873" b="15185"/>
          <a:stretch/>
        </p:blipFill>
        <p:spPr>
          <a:xfrm>
            <a:off x="818655" y="0"/>
            <a:ext cx="10554689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101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0" t="16543" r="13533" b="15308"/>
          <a:stretch/>
        </p:blipFill>
        <p:spPr>
          <a:xfrm>
            <a:off x="904576" y="0"/>
            <a:ext cx="10382847" cy="6798733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9155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767" y="61616"/>
            <a:ext cx="8390466" cy="6711157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2560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01" y="0"/>
            <a:ext cx="11312530" cy="6858000"/>
          </a:xfr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501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87" t="37993" r="59731" b="28315"/>
          <a:stretch/>
        </p:blipFill>
        <p:spPr>
          <a:xfrm rot="481025">
            <a:off x="5448492" y="2132250"/>
            <a:ext cx="6640108" cy="4395565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1301543" y="5027588"/>
            <a:ext cx="3082412" cy="91463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Roman Ossner</a:t>
            </a:r>
          </a:p>
          <a:p>
            <a:pPr marL="457200" lvl="1" indent="0">
              <a:buNone/>
            </a:pPr>
            <a:r>
              <a:rPr lang="de-DE" dirty="0" smtClean="0"/>
              <a:t>Mitarbeiter für Umwelt &amp; Natur – Sektion München des DAV e.V.</a:t>
            </a: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r>
              <a:rPr lang="de-DE" i="1" dirty="0" smtClean="0"/>
              <a:t>		Deutscher Alpenverein</a:t>
            </a:r>
          </a:p>
          <a:p>
            <a:pPr marL="457200" lvl="1" indent="0">
              <a:buNone/>
            </a:pPr>
            <a:r>
              <a:rPr lang="de-DE" i="1" dirty="0" smtClean="0"/>
              <a:t>		seit 1869 / 151 Jahre</a:t>
            </a:r>
            <a:endParaRPr lang="de-DE" i="1" dirty="0"/>
          </a:p>
          <a:p>
            <a:pPr marL="457200" lvl="1" indent="0">
              <a:buNone/>
            </a:pPr>
            <a:r>
              <a:rPr lang="de-DE" dirty="0" smtClean="0"/>
              <a:t> 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301544" y="4040993"/>
            <a:ext cx="6011196" cy="6882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DAV Bundesverband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1425677" y="5122606"/>
            <a:ext cx="1366683" cy="7275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Sektion </a:t>
            </a:r>
          </a:p>
          <a:p>
            <a:pPr algn="ctr"/>
            <a:r>
              <a:rPr lang="de-DE" dirty="0" smtClean="0"/>
              <a:t>München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2932470" y="5122605"/>
            <a:ext cx="1366683" cy="7275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Sektion Oberland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4439263" y="5122378"/>
            <a:ext cx="1366683" cy="7275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5946056" y="5122377"/>
            <a:ext cx="1366683" cy="7275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9250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484" y="-161028"/>
            <a:ext cx="12339484" cy="8226322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Vielen Dank für die Aufmerksamkeit!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289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Konfliktsituation</a:t>
            </a:r>
            <a:endParaRPr lang="de-DE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8708" y="225332"/>
            <a:ext cx="3690144" cy="2460096"/>
          </a:xfrm>
        </p:spPr>
      </p:pic>
      <p:pic>
        <p:nvPicPr>
          <p:cNvPr id="4" name="Grafik 3" descr="Ein Bild, das draußen, Person, sitzend, Schnee enthält.&#10;&#10;Automatisch generierte Beschreibung">
            <a:extLst>
              <a:ext uri="{FF2B5EF4-FFF2-40B4-BE49-F238E27FC236}">
                <a16:creationId xmlns:a16="http://schemas.microsoft.com/office/drawing/2014/main" id="{BFD7451F-4A68-4C62-9B15-B98A020651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7845" y="2276647"/>
            <a:ext cx="4839730" cy="3226487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332" y="2634645"/>
            <a:ext cx="3772577" cy="251049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488" y="796084"/>
            <a:ext cx="4038600" cy="26924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581" y="3736912"/>
            <a:ext cx="4391819" cy="2927879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975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Maßnahmen des DAV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Hintergrundinformationen &amp; historischer </a:t>
            </a:r>
            <a:r>
              <a:rPr lang="de-DE" dirty="0" smtClean="0"/>
              <a:t>Abriss</a:t>
            </a:r>
            <a:endParaRPr lang="de-DE" dirty="0"/>
          </a:p>
          <a:p>
            <a:r>
              <a:rPr lang="de-DE" dirty="0" smtClean="0"/>
              <a:t>Sensibilisierungs-Kampagne „Skibergsteigen umweltfreundlich“</a:t>
            </a:r>
          </a:p>
          <a:p>
            <a:r>
              <a:rPr lang="de-DE" dirty="0" smtClean="0"/>
              <a:t>Wald-Wild-Schongebiete</a:t>
            </a:r>
          </a:p>
          <a:p>
            <a:pPr lvl="1"/>
            <a:r>
              <a:rPr lang="de-DE" dirty="0" smtClean="0"/>
              <a:t>Kooperation: Jägerschaft, Förster, </a:t>
            </a:r>
            <a:r>
              <a:rPr lang="de-DE" dirty="0" err="1" smtClean="0"/>
              <a:t>LfU</a:t>
            </a:r>
            <a:r>
              <a:rPr lang="de-DE" dirty="0" smtClean="0"/>
              <a:t>, DAV</a:t>
            </a:r>
          </a:p>
          <a:p>
            <a:pPr lvl="1"/>
            <a:r>
              <a:rPr lang="de-DE" dirty="0" smtClean="0"/>
              <a:t>Umsetzung durch DAV (Printmedien, alpenvereinaktiv.com usw.)</a:t>
            </a:r>
          </a:p>
          <a:p>
            <a:r>
              <a:rPr lang="de-DE" dirty="0" smtClean="0"/>
              <a:t>Aktionstag seit 2014 „Natürlich auf Tour“; seit 2018: Bayernweit</a:t>
            </a:r>
          </a:p>
          <a:p>
            <a:pPr lvl="1"/>
            <a:r>
              <a:rPr lang="de-DE" dirty="0" smtClean="0"/>
              <a:t>Kooperation mit anderen Naturschutzverbänden &amp; Bergwacht</a:t>
            </a:r>
          </a:p>
          <a:p>
            <a:pPr marL="457200" lvl="1" indent="0">
              <a:buNone/>
            </a:pP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669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 </a:t>
            </a:r>
            <a:r>
              <a:rPr lang="de-DE" dirty="0" err="1" smtClean="0"/>
              <a:t>Spitzingsee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Interdisziplinär</a:t>
            </a:r>
          </a:p>
          <a:p>
            <a:r>
              <a:rPr lang="de-DE" dirty="0" smtClean="0"/>
              <a:t>Validierung der Lage vor </a:t>
            </a:r>
            <a:r>
              <a:rPr lang="de-DE" dirty="0"/>
              <a:t>O</a:t>
            </a:r>
            <a:r>
              <a:rPr lang="de-DE" dirty="0" smtClean="0"/>
              <a:t>rt</a:t>
            </a:r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pic>
        <p:nvPicPr>
          <p:cNvPr id="5" name="Picture 2" descr="Bildergebnis für ATS Tegerns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7678" y="3877734"/>
            <a:ext cx="1667978" cy="1667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Bildergebnis für Gebeitsbetreuer Bayer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7820" y="2898908"/>
            <a:ext cx="1736121" cy="703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Bildergebnis für Lawinencamp bayer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7678" y="1882793"/>
            <a:ext cx="1667978" cy="728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Bildergebnis für LMU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7678" y="734188"/>
            <a:ext cx="1667978" cy="872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nhaltsplatzhalter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67" y="3063804"/>
            <a:ext cx="8956070" cy="3047975"/>
          </a:xfrm>
          <a:prstGeom prst="rect">
            <a:avLst/>
          </a:prstGeom>
        </p:spPr>
      </p:pic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057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 descr="Bildschirmausschnitt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61" y="365125"/>
            <a:ext cx="11247478" cy="6239933"/>
          </a:xfrm>
        </p:spPr>
      </p:pic>
      <p:sp>
        <p:nvSpPr>
          <p:cNvPr id="5" name="Textfeld 4"/>
          <p:cNvSpPr txBox="1"/>
          <p:nvPr/>
        </p:nvSpPr>
        <p:spPr>
          <a:xfrm>
            <a:off x="600080" y="512097"/>
            <a:ext cx="3165675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Untersuchungsraum </a:t>
            </a:r>
            <a:r>
              <a:rPr lang="de-DE" dirty="0" err="1" smtClean="0">
                <a:solidFill>
                  <a:schemeClr val="bg1"/>
                </a:solidFill>
              </a:rPr>
              <a:t>Spitzingsee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179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51" y="365125"/>
            <a:ext cx="11281897" cy="6163733"/>
          </a:xfrm>
        </p:spPr>
      </p:pic>
      <p:sp>
        <p:nvSpPr>
          <p:cNvPr id="5" name="Textfeld 4"/>
          <p:cNvSpPr txBox="1"/>
          <p:nvPr/>
        </p:nvSpPr>
        <p:spPr>
          <a:xfrm>
            <a:off x="600080" y="512097"/>
            <a:ext cx="3165675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Untersuchungsraum </a:t>
            </a:r>
            <a:r>
              <a:rPr lang="de-DE" dirty="0" err="1" smtClean="0">
                <a:solidFill>
                  <a:schemeClr val="bg1"/>
                </a:solidFill>
              </a:rPr>
              <a:t>Spitzingsee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20" y="5545711"/>
            <a:ext cx="1713246" cy="1024378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9C94F-1232-4492-AB16-80B33EFEC960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588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49078" y="36300"/>
            <a:ext cx="7886700" cy="1325563"/>
          </a:xfrm>
        </p:spPr>
        <p:txBody>
          <a:bodyPr/>
          <a:lstStyle/>
          <a:p>
            <a:r>
              <a:rPr lang="de-DE" dirty="0" smtClean="0"/>
              <a:t>Standorte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EB6E-D3B4-4523-B904-383450CAA5A6}" type="slidenum">
              <a:rPr lang="de-DE" smtClean="0"/>
              <a:t>8</a:t>
            </a:fld>
            <a:endParaRPr lang="de-DE"/>
          </a:p>
        </p:txBody>
      </p:sp>
      <p:grpSp>
        <p:nvGrpSpPr>
          <p:cNvPr id="12" name="Gruppieren 11"/>
          <p:cNvGrpSpPr/>
          <p:nvPr/>
        </p:nvGrpSpPr>
        <p:grpSpPr>
          <a:xfrm>
            <a:off x="1524001" y="1123157"/>
            <a:ext cx="9241605" cy="5143500"/>
            <a:chOff x="10002" y="1200150"/>
            <a:chExt cx="12938248" cy="7200900"/>
          </a:xfrm>
        </p:grpSpPr>
        <p:grpSp>
          <p:nvGrpSpPr>
            <p:cNvPr id="13" name="Gruppieren 12"/>
            <p:cNvGrpSpPr/>
            <p:nvPr/>
          </p:nvGrpSpPr>
          <p:grpSpPr>
            <a:xfrm>
              <a:off x="10002" y="1200150"/>
              <a:ext cx="12791599" cy="7200900"/>
              <a:chOff x="9525" y="0"/>
              <a:chExt cx="12182475" cy="6858000"/>
            </a:xfrm>
          </p:grpSpPr>
          <p:pic>
            <p:nvPicPr>
              <p:cNvPr id="24" name="Grafik 23" descr="Bildschirmausschnitt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17"/>
              <a:stretch/>
            </p:blipFill>
            <p:spPr>
              <a:xfrm>
                <a:off x="9525" y="0"/>
                <a:ext cx="12182475" cy="6858000"/>
              </a:xfrm>
              <a:prstGeom prst="rect">
                <a:avLst/>
              </a:prstGeom>
            </p:spPr>
          </p:pic>
          <p:sp>
            <p:nvSpPr>
              <p:cNvPr id="25" name="Ellipse 24"/>
              <p:cNvSpPr/>
              <p:nvPr/>
            </p:nvSpPr>
            <p:spPr>
              <a:xfrm>
                <a:off x="7384189" y="3213000"/>
                <a:ext cx="216000" cy="216000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90"/>
              </a:p>
            </p:txBody>
          </p:sp>
          <p:sp>
            <p:nvSpPr>
              <p:cNvPr id="26" name="Ellipse 25"/>
              <p:cNvSpPr/>
              <p:nvPr/>
            </p:nvSpPr>
            <p:spPr>
              <a:xfrm>
                <a:off x="8401139" y="6158718"/>
                <a:ext cx="216000" cy="216000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90"/>
              </a:p>
            </p:txBody>
          </p:sp>
          <p:sp>
            <p:nvSpPr>
              <p:cNvPr id="27" name="Ellipse 26"/>
              <p:cNvSpPr/>
              <p:nvPr/>
            </p:nvSpPr>
            <p:spPr>
              <a:xfrm>
                <a:off x="7373171" y="5768310"/>
                <a:ext cx="216000" cy="216000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90"/>
              </a:p>
            </p:txBody>
          </p:sp>
          <p:sp>
            <p:nvSpPr>
              <p:cNvPr id="28" name="Ellipse 27"/>
              <p:cNvSpPr/>
              <p:nvPr/>
            </p:nvSpPr>
            <p:spPr>
              <a:xfrm>
                <a:off x="5884762" y="2449469"/>
                <a:ext cx="216000" cy="216000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90"/>
              </a:p>
            </p:txBody>
          </p:sp>
        </p:grpSp>
        <p:sp>
          <p:nvSpPr>
            <p:cNvPr id="14" name="Textfeld 13"/>
            <p:cNvSpPr txBox="1"/>
            <p:nvPr/>
          </p:nvSpPr>
          <p:spPr>
            <a:xfrm>
              <a:off x="4761303" y="1554169"/>
              <a:ext cx="8186947" cy="12206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86" dirty="0">
                  <a:solidFill>
                    <a:schemeClr val="bg1"/>
                  </a:solidFill>
                </a:rPr>
                <a:t>Standorte für Informationstafeln</a:t>
              </a:r>
            </a:p>
            <a:p>
              <a:r>
                <a:rPr lang="de-DE" sz="1890" dirty="0">
                  <a:solidFill>
                    <a:schemeClr val="accent1">
                      <a:lumMod val="75000"/>
                    </a:schemeClr>
                  </a:solidFill>
                </a:rPr>
                <a:t>blaue Punkte </a:t>
              </a:r>
              <a:r>
                <a:rPr lang="de-DE" sz="1890" dirty="0">
                  <a:solidFill>
                    <a:schemeClr val="bg1"/>
                  </a:solidFill>
                </a:rPr>
                <a:t>– LVS-Checkpoint / Infrarot</a:t>
              </a:r>
            </a:p>
            <a:p>
              <a:r>
                <a:rPr lang="de-DE" sz="1890" dirty="0">
                  <a:solidFill>
                    <a:schemeClr val="accent6"/>
                  </a:solidFill>
                </a:rPr>
                <a:t>grüne Punkte </a:t>
              </a:r>
              <a:r>
                <a:rPr lang="de-DE" sz="1890" dirty="0">
                  <a:solidFill>
                    <a:schemeClr val="bg1"/>
                  </a:solidFill>
                </a:rPr>
                <a:t>– DAV-Karte, Naturschutz &amp; Tourismus-Tafel</a:t>
              </a:r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10568825" y="7893605"/>
              <a:ext cx="2123467" cy="3877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600" dirty="0">
                  <a:solidFill>
                    <a:schemeClr val="bg1"/>
                  </a:solidFill>
                </a:rPr>
                <a:t>Kartenquelle: Google </a:t>
              </a:r>
              <a:r>
                <a:rPr lang="de-DE" sz="600" dirty="0" err="1">
                  <a:solidFill>
                    <a:schemeClr val="bg1"/>
                  </a:solidFill>
                </a:rPr>
                <a:t>Maps</a:t>
              </a:r>
              <a:endParaRPr lang="de-DE" sz="600" dirty="0">
                <a:solidFill>
                  <a:schemeClr val="bg1"/>
                </a:solidFill>
              </a:endParaRPr>
            </a:p>
            <a:p>
              <a:r>
                <a:rPr lang="de-DE" sz="600" dirty="0">
                  <a:solidFill>
                    <a:schemeClr val="bg1"/>
                  </a:solidFill>
                </a:rPr>
                <a:t>Entwurfsskizze: Roman Ossner (DAV MUC)</a:t>
              </a:r>
            </a:p>
          </p:txBody>
        </p:sp>
        <p:sp>
          <p:nvSpPr>
            <p:cNvPr id="16" name="Flussdiagramm: Zusammenführen 15"/>
            <p:cNvSpPr/>
            <p:nvPr/>
          </p:nvSpPr>
          <p:spPr>
            <a:xfrm rot="11989014">
              <a:off x="5793022" y="3889294"/>
              <a:ext cx="790099" cy="564944"/>
            </a:xfrm>
            <a:prstGeom prst="flowChartMerg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90"/>
            </a:p>
          </p:txBody>
        </p:sp>
        <p:sp>
          <p:nvSpPr>
            <p:cNvPr id="17" name="Flussdiagramm: Zusammenführen 16"/>
            <p:cNvSpPr/>
            <p:nvPr/>
          </p:nvSpPr>
          <p:spPr>
            <a:xfrm rot="1271689">
              <a:off x="7585150" y="6795012"/>
              <a:ext cx="790099" cy="564944"/>
            </a:xfrm>
            <a:prstGeom prst="flowChartMerge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90"/>
            </a:p>
          </p:txBody>
        </p:sp>
        <p:sp>
          <p:nvSpPr>
            <p:cNvPr id="18" name="Pfeil nach rechts 17"/>
            <p:cNvSpPr/>
            <p:nvPr/>
          </p:nvSpPr>
          <p:spPr>
            <a:xfrm rot="1410903">
              <a:off x="6627298" y="6609738"/>
              <a:ext cx="890111" cy="240030"/>
            </a:xfrm>
            <a:prstGeom prst="right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9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9" name="Pfeil nach rechts 18"/>
            <p:cNvSpPr/>
            <p:nvPr/>
          </p:nvSpPr>
          <p:spPr>
            <a:xfrm rot="1410903">
              <a:off x="5037086" y="3591254"/>
              <a:ext cx="890111" cy="240030"/>
            </a:xfrm>
            <a:prstGeom prst="right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9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0" name="Pfeil nach rechts 19"/>
            <p:cNvSpPr/>
            <p:nvPr/>
          </p:nvSpPr>
          <p:spPr>
            <a:xfrm rot="2009371">
              <a:off x="6608711" y="4339372"/>
              <a:ext cx="890111" cy="240030"/>
            </a:xfrm>
            <a:prstGeom prst="right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9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1" name="Pfeil nach rechts 20"/>
            <p:cNvSpPr/>
            <p:nvPr/>
          </p:nvSpPr>
          <p:spPr>
            <a:xfrm rot="737816">
              <a:off x="8327041" y="7190724"/>
              <a:ext cx="591130" cy="279169"/>
            </a:xfrm>
            <a:prstGeom prst="right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9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2" name="Textfeld 21"/>
            <p:cNvSpPr txBox="1"/>
            <p:nvPr/>
          </p:nvSpPr>
          <p:spPr>
            <a:xfrm rot="1424199">
              <a:off x="5036082" y="3287554"/>
              <a:ext cx="3169445" cy="5364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90" i="1" dirty="0">
                  <a:solidFill>
                    <a:schemeClr val="bg1"/>
                  </a:solidFill>
                </a:rPr>
                <a:t>Aufstiegsroute NORD</a:t>
              </a:r>
            </a:p>
          </p:txBody>
        </p:sp>
        <p:sp>
          <p:nvSpPr>
            <p:cNvPr id="23" name="Textfeld 22"/>
            <p:cNvSpPr txBox="1"/>
            <p:nvPr/>
          </p:nvSpPr>
          <p:spPr>
            <a:xfrm rot="1123126">
              <a:off x="6830958" y="7588888"/>
              <a:ext cx="2915850" cy="5364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90" i="1" dirty="0">
                  <a:solidFill>
                    <a:schemeClr val="bg1"/>
                  </a:solidFill>
                </a:rPr>
                <a:t>Aufstiegsroute SÜD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013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8EB6E-D3B4-4523-B904-383450CAA5A6}" type="slidenum">
              <a:rPr lang="de-DE" smtClean="0"/>
              <a:t>9</a:t>
            </a:fld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2059517" y="4991630"/>
            <a:ext cx="20681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/>
              <a:t>Kommentar:</a:t>
            </a:r>
          </a:p>
          <a:p>
            <a:r>
              <a:rPr lang="de-DE" sz="1000" dirty="0"/>
              <a:t>Darstellungsform: gestapelte Säulen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4870451" y="4991631"/>
            <a:ext cx="43861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/>
              <a:t>Beobachtung:</a:t>
            </a:r>
          </a:p>
          <a:p>
            <a:r>
              <a:rPr lang="de-DE" sz="1000" dirty="0"/>
              <a:t>Signalrekord (Samstag &amp; Sonntag): über 1000x Signale</a:t>
            </a:r>
          </a:p>
          <a:p>
            <a:r>
              <a:rPr lang="de-DE" sz="1000" dirty="0"/>
              <a:t>Aktionstag (02.02.) zählt zu den stärksten Tagen im Jahr (aufgezeichnete Signale)</a:t>
            </a:r>
          </a:p>
          <a:p>
            <a:endParaRPr lang="de-DE" sz="1000" dirty="0"/>
          </a:p>
        </p:txBody>
      </p:sp>
      <p:graphicFrame>
        <p:nvGraphicFramePr>
          <p:cNvPr id="9" name="Diagramm 8"/>
          <p:cNvGraphicFramePr>
            <a:graphicFrameLocks/>
          </p:cNvGraphicFramePr>
          <p:nvPr>
            <p:extLst/>
          </p:nvPr>
        </p:nvGraphicFramePr>
        <p:xfrm>
          <a:off x="1524000" y="134055"/>
          <a:ext cx="9144000" cy="4857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1456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276</Words>
  <Application>Microsoft Office PowerPoint</Application>
  <PresentationFormat>Breitbild</PresentationFormat>
  <Paragraphs>72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PowerPoint-Präsentation</vt:lpstr>
      <vt:lpstr>Vorstellung</vt:lpstr>
      <vt:lpstr>Konfliktsituation</vt:lpstr>
      <vt:lpstr>Maßnahmen des DAV</vt:lpstr>
      <vt:lpstr>Projekt Spitzingsee</vt:lpstr>
      <vt:lpstr>PowerPoint-Präsentation</vt:lpstr>
      <vt:lpstr>PowerPoint-Präsentation</vt:lpstr>
      <vt:lpstr>Standorte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Vielen Dank für die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Roman Ossner</dc:creator>
  <cp:lastModifiedBy>Jackisch, Sascha</cp:lastModifiedBy>
  <cp:revision>8</cp:revision>
  <dcterms:created xsi:type="dcterms:W3CDTF">2020-02-17T10:59:46Z</dcterms:created>
  <dcterms:modified xsi:type="dcterms:W3CDTF">2020-02-17T14:11:53Z</dcterms:modified>
</cp:coreProperties>
</file>

<file path=docProps/thumbnail.jpeg>
</file>